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82" r:id="rId5"/>
    <p:sldId id="295" r:id="rId6"/>
    <p:sldId id="287" r:id="rId7"/>
    <p:sldId id="288" r:id="rId8"/>
    <p:sldId id="294" r:id="rId9"/>
    <p:sldId id="298" r:id="rId10"/>
    <p:sldId id="299" r:id="rId11"/>
    <p:sldId id="286" r:id="rId12"/>
    <p:sldId id="297" r:id="rId13"/>
    <p:sldId id="296" r:id="rId14"/>
    <p:sldId id="30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ead Burke" userId="f35ebd7bbe694818" providerId="LiveId" clId="{B739C50B-C1DE-4857-946F-81C2B25BD8ED}"/>
    <pc:docChg chg="delSld modSld sldOrd">
      <pc:chgData name="Sinead Burke" userId="f35ebd7bbe694818" providerId="LiveId" clId="{B739C50B-C1DE-4857-946F-81C2B25BD8ED}" dt="2020-12-17T19:53:53.865" v="5"/>
      <pc:docMkLst>
        <pc:docMk/>
      </pc:docMkLst>
      <pc:sldChg chg="del">
        <pc:chgData name="Sinead Burke" userId="f35ebd7bbe694818" providerId="LiveId" clId="{B739C50B-C1DE-4857-946F-81C2B25BD8ED}" dt="2020-12-17T19:39:03.732" v="0" actId="47"/>
        <pc:sldMkLst>
          <pc:docMk/>
          <pc:sldMk cId="1674805618" sldId="289"/>
        </pc:sldMkLst>
      </pc:sldChg>
      <pc:sldChg chg="del">
        <pc:chgData name="Sinead Burke" userId="f35ebd7bbe694818" providerId="LiveId" clId="{B739C50B-C1DE-4857-946F-81C2B25BD8ED}" dt="2020-12-17T19:39:05.752" v="1" actId="47"/>
        <pc:sldMkLst>
          <pc:docMk/>
          <pc:sldMk cId="642609865" sldId="290"/>
        </pc:sldMkLst>
      </pc:sldChg>
      <pc:sldChg chg="del">
        <pc:chgData name="Sinead Burke" userId="f35ebd7bbe694818" providerId="LiveId" clId="{B739C50B-C1DE-4857-946F-81C2B25BD8ED}" dt="2020-12-17T19:39:07.063" v="2" actId="47"/>
        <pc:sldMkLst>
          <pc:docMk/>
          <pc:sldMk cId="105069491" sldId="291"/>
        </pc:sldMkLst>
      </pc:sldChg>
      <pc:sldChg chg="ord">
        <pc:chgData name="Sinead Burke" userId="f35ebd7bbe694818" providerId="LiveId" clId="{B739C50B-C1DE-4857-946F-81C2B25BD8ED}" dt="2020-12-17T19:53:53.865" v="5"/>
        <pc:sldMkLst>
          <pc:docMk/>
          <pc:sldMk cId="2086749805" sldId="297"/>
        </pc:sldMkLst>
      </pc:sldChg>
      <pc:sldChg chg="del">
        <pc:chgData name="Sinead Burke" userId="f35ebd7bbe694818" providerId="LiveId" clId="{B739C50B-C1DE-4857-946F-81C2B25BD8ED}" dt="2020-12-17T19:39:13.903" v="3" actId="47"/>
        <pc:sldMkLst>
          <pc:docMk/>
          <pc:sldMk cId="90409086" sldId="30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05EF47-DB11-488D-9DDE-466319F6C9E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112BD1-D27D-471C-B2CE-E83ABD47998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Bean &amp; Gone</a:t>
          </a:r>
        </a:p>
        <a:p>
          <a:r>
            <a:rPr lang="en-US" dirty="0"/>
            <a:t>Index.html</a:t>
          </a:r>
        </a:p>
      </dgm:t>
    </dgm:pt>
    <dgm:pt modelId="{A50A35CA-409D-4C63-B8FC-CB9CE09F2E3D}" type="parTrans" cxnId="{E45DAA83-D35E-4F95-AB2A-7EDE249C7921}">
      <dgm:prSet/>
      <dgm:spPr/>
      <dgm:t>
        <a:bodyPr/>
        <a:lstStyle/>
        <a:p>
          <a:endParaRPr lang="en-US"/>
        </a:p>
      </dgm:t>
    </dgm:pt>
    <dgm:pt modelId="{FBF34BAB-73B7-4949-B0EF-671D4317B96F}" type="sibTrans" cxnId="{E45DAA83-D35E-4F95-AB2A-7EDE249C7921}">
      <dgm:prSet/>
      <dgm:spPr/>
      <dgm:t>
        <a:bodyPr/>
        <a:lstStyle/>
        <a:p>
          <a:endParaRPr lang="en-US"/>
        </a:p>
      </dgm:t>
    </dgm:pt>
    <dgm:pt modelId="{23BA5F59-5C5D-40F5-BD81-9C36649511AA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About</a:t>
          </a:r>
        </a:p>
      </dgm:t>
    </dgm:pt>
    <dgm:pt modelId="{80C14413-54DB-4828-9C0B-FF1585AEDBEB}" type="parTrans" cxnId="{1115D1D6-A068-46A4-8734-2CC78609AD8C}">
      <dgm:prSet/>
      <dgm:spPr/>
      <dgm:t>
        <a:bodyPr/>
        <a:lstStyle/>
        <a:p>
          <a:endParaRPr lang="en-US"/>
        </a:p>
      </dgm:t>
    </dgm:pt>
    <dgm:pt modelId="{251BFEFC-50CA-47F0-A1B8-5CBB622C6386}" type="sibTrans" cxnId="{1115D1D6-A068-46A4-8734-2CC78609AD8C}">
      <dgm:prSet/>
      <dgm:spPr/>
      <dgm:t>
        <a:bodyPr/>
        <a:lstStyle/>
        <a:p>
          <a:endParaRPr lang="en-US"/>
        </a:p>
      </dgm:t>
    </dgm:pt>
    <dgm:pt modelId="{CCF5AC1E-DD1C-4870-B5EC-2A0A0FAAF14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Subscriptions</a:t>
          </a:r>
        </a:p>
      </dgm:t>
    </dgm:pt>
    <dgm:pt modelId="{09DB3C49-3D93-4F7C-A6FA-028865B75F91}" type="parTrans" cxnId="{6C8F4123-2141-4DE8-8BF7-F21FC0EB2035}">
      <dgm:prSet/>
      <dgm:spPr/>
      <dgm:t>
        <a:bodyPr/>
        <a:lstStyle/>
        <a:p>
          <a:endParaRPr lang="en-US"/>
        </a:p>
      </dgm:t>
    </dgm:pt>
    <dgm:pt modelId="{F4B92453-131B-448E-9D11-A5A61B05C9A2}" type="sibTrans" cxnId="{6C8F4123-2141-4DE8-8BF7-F21FC0EB2035}">
      <dgm:prSet/>
      <dgm:spPr/>
      <dgm:t>
        <a:bodyPr/>
        <a:lstStyle/>
        <a:p>
          <a:endParaRPr lang="en-US"/>
        </a:p>
      </dgm:t>
    </dgm:pt>
    <dgm:pt modelId="{58690BB0-7188-4330-AD40-BFED558C2845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Coffee Merchandise</a:t>
          </a:r>
        </a:p>
      </dgm:t>
    </dgm:pt>
    <dgm:pt modelId="{9313AF43-B936-4CFE-8343-058F55F5507E}" type="parTrans" cxnId="{4DD474C9-7030-4964-A13F-E79F5D815BA9}">
      <dgm:prSet/>
      <dgm:spPr/>
      <dgm:t>
        <a:bodyPr/>
        <a:lstStyle/>
        <a:p>
          <a:endParaRPr lang="en-US"/>
        </a:p>
      </dgm:t>
    </dgm:pt>
    <dgm:pt modelId="{442BE07D-2257-4F6A-932F-04469897AC6E}" type="sibTrans" cxnId="{4DD474C9-7030-4964-A13F-E79F5D815BA9}">
      <dgm:prSet/>
      <dgm:spPr/>
      <dgm:t>
        <a:bodyPr/>
        <a:lstStyle/>
        <a:p>
          <a:endParaRPr lang="en-US"/>
        </a:p>
      </dgm:t>
    </dgm:pt>
    <dgm:pt modelId="{CCCDC07B-8925-45BE-BEE6-2D0ED9DC6F44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Coffee</a:t>
          </a:r>
          <a:r>
            <a:rPr lang="en-US" baseline="0" dirty="0"/>
            <a:t> Menu</a:t>
          </a:r>
          <a:endParaRPr lang="en-US" dirty="0"/>
        </a:p>
      </dgm:t>
    </dgm:pt>
    <dgm:pt modelId="{DFDAAAC0-6689-4691-B654-4563DA0932E4}" type="parTrans" cxnId="{73D30052-3CA6-4413-A29E-D3715029B4A4}">
      <dgm:prSet/>
      <dgm:spPr/>
      <dgm:t>
        <a:bodyPr/>
        <a:lstStyle/>
        <a:p>
          <a:endParaRPr lang="en-US"/>
        </a:p>
      </dgm:t>
    </dgm:pt>
    <dgm:pt modelId="{445A4FF8-C3FC-4248-97BB-F5E496A81BA3}" type="sibTrans" cxnId="{73D30052-3CA6-4413-A29E-D3715029B4A4}">
      <dgm:prSet/>
      <dgm:spPr/>
      <dgm:t>
        <a:bodyPr/>
        <a:lstStyle/>
        <a:p>
          <a:endParaRPr lang="en-US"/>
        </a:p>
      </dgm:t>
    </dgm:pt>
    <dgm:pt modelId="{3A39E940-B53C-4A67-BEA9-40E4C09B58EB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Wholesale</a:t>
          </a:r>
        </a:p>
      </dgm:t>
    </dgm:pt>
    <dgm:pt modelId="{4AFEA6EC-4E32-47BD-AA03-8208850F2022}" type="parTrans" cxnId="{926B8F86-E755-4E64-9A04-0CB4199BBDE1}">
      <dgm:prSet/>
      <dgm:spPr/>
      <dgm:t>
        <a:bodyPr/>
        <a:lstStyle/>
        <a:p>
          <a:endParaRPr lang="en-US"/>
        </a:p>
      </dgm:t>
    </dgm:pt>
    <dgm:pt modelId="{EE9CAC21-AE81-42DA-8AF2-6FAF6F772917}" type="sibTrans" cxnId="{926B8F86-E755-4E64-9A04-0CB4199BBDE1}">
      <dgm:prSet/>
      <dgm:spPr/>
      <dgm:t>
        <a:bodyPr/>
        <a:lstStyle/>
        <a:p>
          <a:endParaRPr lang="en-US"/>
        </a:p>
      </dgm:t>
    </dgm:pt>
    <dgm:pt modelId="{711425F3-6D95-47DD-84DC-B3FCF5EBDC7C}">
      <dgm:prSet/>
      <dgm:spPr>
        <a:solidFill>
          <a:srgbClr val="FFC000"/>
        </a:solidFill>
      </dgm:spPr>
      <dgm:t>
        <a:bodyPr/>
        <a:lstStyle/>
        <a:p>
          <a:r>
            <a:rPr lang="en-US" dirty="0"/>
            <a:t>Product page</a:t>
          </a:r>
        </a:p>
      </dgm:t>
    </dgm:pt>
    <dgm:pt modelId="{6D851EFC-4EEC-43AA-8327-9E66C0BD8695}" type="parTrans" cxnId="{DAFDED34-38B5-4321-8CA9-E69E5F181E01}">
      <dgm:prSet/>
      <dgm:spPr/>
      <dgm:t>
        <a:bodyPr/>
        <a:lstStyle/>
        <a:p>
          <a:endParaRPr lang="en-US"/>
        </a:p>
      </dgm:t>
    </dgm:pt>
    <dgm:pt modelId="{B1AD3134-33B3-4B79-992E-1FF938BCAD8D}" type="sibTrans" cxnId="{DAFDED34-38B5-4321-8CA9-E69E5F181E01}">
      <dgm:prSet/>
      <dgm:spPr/>
      <dgm:t>
        <a:bodyPr/>
        <a:lstStyle/>
        <a:p>
          <a:endParaRPr lang="en-US"/>
        </a:p>
      </dgm:t>
    </dgm:pt>
    <dgm:pt modelId="{E8A4C229-1A9B-48A6-B88D-C0812563B43B}" type="pres">
      <dgm:prSet presAssocID="{8D05EF47-DB11-488D-9DDE-466319F6C9E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6657B4B-94FC-4C8E-9BA8-478B16BBB0BC}" type="pres">
      <dgm:prSet presAssocID="{BC112BD1-D27D-471C-B2CE-E83ABD47998E}" presName="hierRoot1" presStyleCnt="0">
        <dgm:presLayoutVars>
          <dgm:hierBranch val="init"/>
        </dgm:presLayoutVars>
      </dgm:prSet>
      <dgm:spPr/>
    </dgm:pt>
    <dgm:pt modelId="{86EE73D0-B763-496B-93E9-2AA82CF91FC8}" type="pres">
      <dgm:prSet presAssocID="{BC112BD1-D27D-471C-B2CE-E83ABD47998E}" presName="rootComposite1" presStyleCnt="0"/>
      <dgm:spPr/>
    </dgm:pt>
    <dgm:pt modelId="{29D3F9A0-EA4B-44E7-88FD-DAAFD9F5040F}" type="pres">
      <dgm:prSet presAssocID="{BC112BD1-D27D-471C-B2CE-E83ABD47998E}" presName="rootText1" presStyleLbl="node0" presStyleIdx="0" presStyleCnt="1">
        <dgm:presLayoutVars>
          <dgm:chPref val="3"/>
        </dgm:presLayoutVars>
      </dgm:prSet>
      <dgm:spPr/>
    </dgm:pt>
    <dgm:pt modelId="{8D1379E7-2919-484D-B1D3-A6986CA4DC41}" type="pres">
      <dgm:prSet presAssocID="{BC112BD1-D27D-471C-B2CE-E83ABD47998E}" presName="rootConnector1" presStyleLbl="node1" presStyleIdx="0" presStyleCnt="0"/>
      <dgm:spPr/>
    </dgm:pt>
    <dgm:pt modelId="{8B6E356B-37C2-45B3-AA64-5C7B0206AC5F}" type="pres">
      <dgm:prSet presAssocID="{BC112BD1-D27D-471C-B2CE-E83ABD47998E}" presName="hierChild2" presStyleCnt="0"/>
      <dgm:spPr/>
    </dgm:pt>
    <dgm:pt modelId="{426C604F-D36E-48A1-B25B-5867D5FA4CDE}" type="pres">
      <dgm:prSet presAssocID="{80C14413-54DB-4828-9C0B-FF1585AEDBEB}" presName="Name37" presStyleLbl="parChTrans1D2" presStyleIdx="0" presStyleCnt="5"/>
      <dgm:spPr/>
    </dgm:pt>
    <dgm:pt modelId="{BBE53886-309C-48DC-AB30-AEC87A9E2B8F}" type="pres">
      <dgm:prSet presAssocID="{23BA5F59-5C5D-40F5-BD81-9C36649511AA}" presName="hierRoot2" presStyleCnt="0">
        <dgm:presLayoutVars>
          <dgm:hierBranch val="init"/>
        </dgm:presLayoutVars>
      </dgm:prSet>
      <dgm:spPr/>
    </dgm:pt>
    <dgm:pt modelId="{3DE80BF3-A2AA-4B9F-BB83-3B6FE7487DB8}" type="pres">
      <dgm:prSet presAssocID="{23BA5F59-5C5D-40F5-BD81-9C36649511AA}" presName="rootComposite" presStyleCnt="0"/>
      <dgm:spPr/>
    </dgm:pt>
    <dgm:pt modelId="{E1F4C6C5-F6AE-42B9-8C89-DB9AFE126286}" type="pres">
      <dgm:prSet presAssocID="{23BA5F59-5C5D-40F5-BD81-9C36649511AA}" presName="rootText" presStyleLbl="node2" presStyleIdx="0" presStyleCnt="5">
        <dgm:presLayoutVars>
          <dgm:chPref val="3"/>
        </dgm:presLayoutVars>
      </dgm:prSet>
      <dgm:spPr/>
    </dgm:pt>
    <dgm:pt modelId="{6CE78976-8907-4C92-A5D2-5F0722F5193D}" type="pres">
      <dgm:prSet presAssocID="{23BA5F59-5C5D-40F5-BD81-9C36649511AA}" presName="rootConnector" presStyleLbl="node2" presStyleIdx="0" presStyleCnt="5"/>
      <dgm:spPr/>
    </dgm:pt>
    <dgm:pt modelId="{E3375EF9-2007-444D-8C31-DD3B4F5891B2}" type="pres">
      <dgm:prSet presAssocID="{23BA5F59-5C5D-40F5-BD81-9C36649511AA}" presName="hierChild4" presStyleCnt="0"/>
      <dgm:spPr/>
    </dgm:pt>
    <dgm:pt modelId="{84B064AE-2392-462C-8616-CBB4323696A4}" type="pres">
      <dgm:prSet presAssocID="{23BA5F59-5C5D-40F5-BD81-9C36649511AA}" presName="hierChild5" presStyleCnt="0"/>
      <dgm:spPr/>
    </dgm:pt>
    <dgm:pt modelId="{237071B7-B110-40D7-8930-A27A3094933F}" type="pres">
      <dgm:prSet presAssocID="{09DB3C49-3D93-4F7C-A6FA-028865B75F91}" presName="Name37" presStyleLbl="parChTrans1D2" presStyleIdx="1" presStyleCnt="5"/>
      <dgm:spPr/>
    </dgm:pt>
    <dgm:pt modelId="{D3E8EA36-C156-4F2E-ADF5-6DDC98984A70}" type="pres">
      <dgm:prSet presAssocID="{CCF5AC1E-DD1C-4870-B5EC-2A0A0FAAF14E}" presName="hierRoot2" presStyleCnt="0">
        <dgm:presLayoutVars>
          <dgm:hierBranch val="init"/>
        </dgm:presLayoutVars>
      </dgm:prSet>
      <dgm:spPr/>
    </dgm:pt>
    <dgm:pt modelId="{F8ED45BC-B74D-42B4-AC5E-D42856D4EDB2}" type="pres">
      <dgm:prSet presAssocID="{CCF5AC1E-DD1C-4870-B5EC-2A0A0FAAF14E}" presName="rootComposite" presStyleCnt="0"/>
      <dgm:spPr/>
    </dgm:pt>
    <dgm:pt modelId="{A35E23E0-DB67-43D9-8A51-66EA9FE12789}" type="pres">
      <dgm:prSet presAssocID="{CCF5AC1E-DD1C-4870-B5EC-2A0A0FAAF14E}" presName="rootText" presStyleLbl="node2" presStyleIdx="1" presStyleCnt="5">
        <dgm:presLayoutVars>
          <dgm:chPref val="3"/>
        </dgm:presLayoutVars>
      </dgm:prSet>
      <dgm:spPr/>
    </dgm:pt>
    <dgm:pt modelId="{60E613E5-F719-43BD-A88E-5A62AF16CD67}" type="pres">
      <dgm:prSet presAssocID="{CCF5AC1E-DD1C-4870-B5EC-2A0A0FAAF14E}" presName="rootConnector" presStyleLbl="node2" presStyleIdx="1" presStyleCnt="5"/>
      <dgm:spPr/>
    </dgm:pt>
    <dgm:pt modelId="{80052E55-B48D-41E8-85B5-828420CA15E8}" type="pres">
      <dgm:prSet presAssocID="{CCF5AC1E-DD1C-4870-B5EC-2A0A0FAAF14E}" presName="hierChild4" presStyleCnt="0"/>
      <dgm:spPr/>
    </dgm:pt>
    <dgm:pt modelId="{E682CF6C-8242-4A83-842C-0E42D15BEA6B}" type="pres">
      <dgm:prSet presAssocID="{CCF5AC1E-DD1C-4870-B5EC-2A0A0FAAF14E}" presName="hierChild5" presStyleCnt="0"/>
      <dgm:spPr/>
    </dgm:pt>
    <dgm:pt modelId="{A8FE1956-51E5-43E9-9EF6-2D268F479B9E}" type="pres">
      <dgm:prSet presAssocID="{9313AF43-B936-4CFE-8343-058F55F5507E}" presName="Name37" presStyleLbl="parChTrans1D2" presStyleIdx="2" presStyleCnt="5"/>
      <dgm:spPr/>
    </dgm:pt>
    <dgm:pt modelId="{7D4FEFC5-B316-47A4-9A7A-038E914B21BF}" type="pres">
      <dgm:prSet presAssocID="{58690BB0-7188-4330-AD40-BFED558C2845}" presName="hierRoot2" presStyleCnt="0">
        <dgm:presLayoutVars>
          <dgm:hierBranch val="init"/>
        </dgm:presLayoutVars>
      </dgm:prSet>
      <dgm:spPr/>
    </dgm:pt>
    <dgm:pt modelId="{AC2A2E7F-7018-47CE-92B6-64DC190D2F63}" type="pres">
      <dgm:prSet presAssocID="{58690BB0-7188-4330-AD40-BFED558C2845}" presName="rootComposite" presStyleCnt="0"/>
      <dgm:spPr/>
    </dgm:pt>
    <dgm:pt modelId="{5C3C9A68-3F40-4D8A-B983-1EC5C40FDF2A}" type="pres">
      <dgm:prSet presAssocID="{58690BB0-7188-4330-AD40-BFED558C2845}" presName="rootText" presStyleLbl="node2" presStyleIdx="2" presStyleCnt="5" custLinFactNeighborX="763">
        <dgm:presLayoutVars>
          <dgm:chPref val="3"/>
        </dgm:presLayoutVars>
      </dgm:prSet>
      <dgm:spPr/>
    </dgm:pt>
    <dgm:pt modelId="{7FF61B23-3433-4B29-99D6-440A583ACCDB}" type="pres">
      <dgm:prSet presAssocID="{58690BB0-7188-4330-AD40-BFED558C2845}" presName="rootConnector" presStyleLbl="node2" presStyleIdx="2" presStyleCnt="5"/>
      <dgm:spPr/>
    </dgm:pt>
    <dgm:pt modelId="{1C727216-FA82-4BC4-ADFD-CAF07689C1F5}" type="pres">
      <dgm:prSet presAssocID="{58690BB0-7188-4330-AD40-BFED558C2845}" presName="hierChild4" presStyleCnt="0"/>
      <dgm:spPr/>
    </dgm:pt>
    <dgm:pt modelId="{33EF0771-7266-498D-BC04-F42468A380D9}" type="pres">
      <dgm:prSet presAssocID="{6D851EFC-4EEC-43AA-8327-9E66C0BD8695}" presName="Name37" presStyleLbl="parChTrans1D3" presStyleIdx="0" presStyleCnt="1"/>
      <dgm:spPr/>
    </dgm:pt>
    <dgm:pt modelId="{1E38DCB3-16E9-4455-889B-35DEAAD52BA4}" type="pres">
      <dgm:prSet presAssocID="{711425F3-6D95-47DD-84DC-B3FCF5EBDC7C}" presName="hierRoot2" presStyleCnt="0">
        <dgm:presLayoutVars>
          <dgm:hierBranch val="init"/>
        </dgm:presLayoutVars>
      </dgm:prSet>
      <dgm:spPr/>
    </dgm:pt>
    <dgm:pt modelId="{ABCEB8D4-E3D2-4D31-A354-E0C8BC5AA38C}" type="pres">
      <dgm:prSet presAssocID="{711425F3-6D95-47DD-84DC-B3FCF5EBDC7C}" presName="rootComposite" presStyleCnt="0"/>
      <dgm:spPr/>
    </dgm:pt>
    <dgm:pt modelId="{026F69F3-711C-4BD0-97B3-1CEC5969851E}" type="pres">
      <dgm:prSet presAssocID="{711425F3-6D95-47DD-84DC-B3FCF5EBDC7C}" presName="rootText" presStyleLbl="node3" presStyleIdx="0" presStyleCnt="1" custLinFactNeighborX="-2798" custLinFactNeighborY="16786">
        <dgm:presLayoutVars>
          <dgm:chPref val="3"/>
        </dgm:presLayoutVars>
      </dgm:prSet>
      <dgm:spPr/>
    </dgm:pt>
    <dgm:pt modelId="{F8BC7131-7E79-4A92-B8DC-67E7BBBACCF4}" type="pres">
      <dgm:prSet presAssocID="{711425F3-6D95-47DD-84DC-B3FCF5EBDC7C}" presName="rootConnector" presStyleLbl="node3" presStyleIdx="0" presStyleCnt="1"/>
      <dgm:spPr/>
    </dgm:pt>
    <dgm:pt modelId="{CC758266-8C57-467C-B45D-0C06E85CECE7}" type="pres">
      <dgm:prSet presAssocID="{711425F3-6D95-47DD-84DC-B3FCF5EBDC7C}" presName="hierChild4" presStyleCnt="0"/>
      <dgm:spPr/>
    </dgm:pt>
    <dgm:pt modelId="{AC56271A-78F4-4296-951E-F4ED19A8E01A}" type="pres">
      <dgm:prSet presAssocID="{711425F3-6D95-47DD-84DC-B3FCF5EBDC7C}" presName="hierChild5" presStyleCnt="0"/>
      <dgm:spPr/>
    </dgm:pt>
    <dgm:pt modelId="{8A44315C-4CAE-45FF-B6B6-E32C6187B0DF}" type="pres">
      <dgm:prSet presAssocID="{58690BB0-7188-4330-AD40-BFED558C2845}" presName="hierChild5" presStyleCnt="0"/>
      <dgm:spPr/>
    </dgm:pt>
    <dgm:pt modelId="{D45EEC0D-7E06-4B6E-BA6E-64481D7E18FA}" type="pres">
      <dgm:prSet presAssocID="{DFDAAAC0-6689-4691-B654-4563DA0932E4}" presName="Name37" presStyleLbl="parChTrans1D2" presStyleIdx="3" presStyleCnt="5"/>
      <dgm:spPr/>
    </dgm:pt>
    <dgm:pt modelId="{A21F1FE3-2166-47E2-907A-CE85EC57AC7E}" type="pres">
      <dgm:prSet presAssocID="{CCCDC07B-8925-45BE-BEE6-2D0ED9DC6F44}" presName="hierRoot2" presStyleCnt="0">
        <dgm:presLayoutVars>
          <dgm:hierBranch val="init"/>
        </dgm:presLayoutVars>
      </dgm:prSet>
      <dgm:spPr/>
    </dgm:pt>
    <dgm:pt modelId="{87EE9A7E-D581-4F74-BAEF-442808D9E5E1}" type="pres">
      <dgm:prSet presAssocID="{CCCDC07B-8925-45BE-BEE6-2D0ED9DC6F44}" presName="rootComposite" presStyleCnt="0"/>
      <dgm:spPr/>
    </dgm:pt>
    <dgm:pt modelId="{E261D3B7-A456-4630-8434-899283B467F6}" type="pres">
      <dgm:prSet presAssocID="{CCCDC07B-8925-45BE-BEE6-2D0ED9DC6F44}" presName="rootText" presStyleLbl="node2" presStyleIdx="3" presStyleCnt="5">
        <dgm:presLayoutVars>
          <dgm:chPref val="3"/>
        </dgm:presLayoutVars>
      </dgm:prSet>
      <dgm:spPr/>
    </dgm:pt>
    <dgm:pt modelId="{1C3F14C7-DE32-443D-AAB7-03EACA93208F}" type="pres">
      <dgm:prSet presAssocID="{CCCDC07B-8925-45BE-BEE6-2D0ED9DC6F44}" presName="rootConnector" presStyleLbl="node2" presStyleIdx="3" presStyleCnt="5"/>
      <dgm:spPr/>
    </dgm:pt>
    <dgm:pt modelId="{6A775D52-55E7-46B2-BD4F-D5B15AFB990E}" type="pres">
      <dgm:prSet presAssocID="{CCCDC07B-8925-45BE-BEE6-2D0ED9DC6F44}" presName="hierChild4" presStyleCnt="0"/>
      <dgm:spPr/>
    </dgm:pt>
    <dgm:pt modelId="{1A71AD54-6182-4656-A88A-3FEA6A660EB8}" type="pres">
      <dgm:prSet presAssocID="{CCCDC07B-8925-45BE-BEE6-2D0ED9DC6F44}" presName="hierChild5" presStyleCnt="0"/>
      <dgm:spPr/>
    </dgm:pt>
    <dgm:pt modelId="{85627F1D-F9D9-44FE-BD1D-2E0DE6D91735}" type="pres">
      <dgm:prSet presAssocID="{4AFEA6EC-4E32-47BD-AA03-8208850F2022}" presName="Name37" presStyleLbl="parChTrans1D2" presStyleIdx="4" presStyleCnt="5"/>
      <dgm:spPr/>
    </dgm:pt>
    <dgm:pt modelId="{7FF8B919-4223-46C7-9988-A71EE9CED458}" type="pres">
      <dgm:prSet presAssocID="{3A39E940-B53C-4A67-BEA9-40E4C09B58EB}" presName="hierRoot2" presStyleCnt="0">
        <dgm:presLayoutVars>
          <dgm:hierBranch val="init"/>
        </dgm:presLayoutVars>
      </dgm:prSet>
      <dgm:spPr/>
    </dgm:pt>
    <dgm:pt modelId="{4262F9BA-72D7-47AB-8008-DA44B049EA9B}" type="pres">
      <dgm:prSet presAssocID="{3A39E940-B53C-4A67-BEA9-40E4C09B58EB}" presName="rootComposite" presStyleCnt="0"/>
      <dgm:spPr/>
    </dgm:pt>
    <dgm:pt modelId="{A0EE2C70-3043-4645-B684-CE717FE99A11}" type="pres">
      <dgm:prSet presAssocID="{3A39E940-B53C-4A67-BEA9-40E4C09B58EB}" presName="rootText" presStyleLbl="node2" presStyleIdx="4" presStyleCnt="5" custLinFactNeighborX="982" custLinFactNeighborY="-2390">
        <dgm:presLayoutVars>
          <dgm:chPref val="3"/>
        </dgm:presLayoutVars>
      </dgm:prSet>
      <dgm:spPr/>
    </dgm:pt>
    <dgm:pt modelId="{16B6FEB8-2F4B-4BD4-A8C2-91530E3C0751}" type="pres">
      <dgm:prSet presAssocID="{3A39E940-B53C-4A67-BEA9-40E4C09B58EB}" presName="rootConnector" presStyleLbl="node2" presStyleIdx="4" presStyleCnt="5"/>
      <dgm:spPr/>
    </dgm:pt>
    <dgm:pt modelId="{FEA4091F-9E36-4574-9E13-42992A0A45D1}" type="pres">
      <dgm:prSet presAssocID="{3A39E940-B53C-4A67-BEA9-40E4C09B58EB}" presName="hierChild4" presStyleCnt="0"/>
      <dgm:spPr/>
    </dgm:pt>
    <dgm:pt modelId="{88D9EEC0-662E-4EDC-AC41-AFCD9506155C}" type="pres">
      <dgm:prSet presAssocID="{3A39E940-B53C-4A67-BEA9-40E4C09B58EB}" presName="hierChild5" presStyleCnt="0"/>
      <dgm:spPr/>
    </dgm:pt>
    <dgm:pt modelId="{0CDFEA4E-C77A-4571-894C-0E83CCF9FCE3}" type="pres">
      <dgm:prSet presAssocID="{BC112BD1-D27D-471C-B2CE-E83ABD47998E}" presName="hierChild3" presStyleCnt="0"/>
      <dgm:spPr/>
    </dgm:pt>
  </dgm:ptLst>
  <dgm:cxnLst>
    <dgm:cxn modelId="{13017102-603A-47C8-BD6E-912DED5E2025}" type="presOf" srcId="{CCF5AC1E-DD1C-4870-B5EC-2A0A0FAAF14E}" destId="{A35E23E0-DB67-43D9-8A51-66EA9FE12789}" srcOrd="0" destOrd="0" presId="urn:microsoft.com/office/officeart/2005/8/layout/orgChart1"/>
    <dgm:cxn modelId="{9DBB570E-B58B-4146-B79A-C67D07D6E2D4}" type="presOf" srcId="{58690BB0-7188-4330-AD40-BFED558C2845}" destId="{7FF61B23-3433-4B29-99D6-440A583ACCDB}" srcOrd="1" destOrd="0" presId="urn:microsoft.com/office/officeart/2005/8/layout/orgChart1"/>
    <dgm:cxn modelId="{FE361410-8BC3-404C-B52F-9A8C933A64A0}" type="presOf" srcId="{CCCDC07B-8925-45BE-BEE6-2D0ED9DC6F44}" destId="{1C3F14C7-DE32-443D-AAB7-03EACA93208F}" srcOrd="1" destOrd="0" presId="urn:microsoft.com/office/officeart/2005/8/layout/orgChart1"/>
    <dgm:cxn modelId="{26FA0621-68AD-4837-A29E-739A862E991D}" type="presOf" srcId="{711425F3-6D95-47DD-84DC-B3FCF5EBDC7C}" destId="{F8BC7131-7E79-4A92-B8DC-67E7BBBACCF4}" srcOrd="1" destOrd="0" presId="urn:microsoft.com/office/officeart/2005/8/layout/orgChart1"/>
    <dgm:cxn modelId="{6C8F4123-2141-4DE8-8BF7-F21FC0EB2035}" srcId="{BC112BD1-D27D-471C-B2CE-E83ABD47998E}" destId="{CCF5AC1E-DD1C-4870-B5EC-2A0A0FAAF14E}" srcOrd="1" destOrd="0" parTransId="{09DB3C49-3D93-4F7C-A6FA-028865B75F91}" sibTransId="{F4B92453-131B-448E-9D11-A5A61B05C9A2}"/>
    <dgm:cxn modelId="{0128D42D-2CCA-4943-A704-F59191547CA6}" type="presOf" srcId="{23BA5F59-5C5D-40F5-BD81-9C36649511AA}" destId="{E1F4C6C5-F6AE-42B9-8C89-DB9AFE126286}" srcOrd="0" destOrd="0" presId="urn:microsoft.com/office/officeart/2005/8/layout/orgChart1"/>
    <dgm:cxn modelId="{9BC4BB31-242D-4DBD-89E8-D38E76E4BE5A}" type="presOf" srcId="{711425F3-6D95-47DD-84DC-B3FCF5EBDC7C}" destId="{026F69F3-711C-4BD0-97B3-1CEC5969851E}" srcOrd="0" destOrd="0" presId="urn:microsoft.com/office/officeart/2005/8/layout/orgChart1"/>
    <dgm:cxn modelId="{DAFDED34-38B5-4321-8CA9-E69E5F181E01}" srcId="{58690BB0-7188-4330-AD40-BFED558C2845}" destId="{711425F3-6D95-47DD-84DC-B3FCF5EBDC7C}" srcOrd="0" destOrd="0" parTransId="{6D851EFC-4EEC-43AA-8327-9E66C0BD8695}" sibTransId="{B1AD3134-33B3-4B79-992E-1FF938BCAD8D}"/>
    <dgm:cxn modelId="{B56B2C3A-50C7-4B3B-A4D7-D242D1E9934C}" type="presOf" srcId="{BC112BD1-D27D-471C-B2CE-E83ABD47998E}" destId="{29D3F9A0-EA4B-44E7-88FD-DAAFD9F5040F}" srcOrd="0" destOrd="0" presId="urn:microsoft.com/office/officeart/2005/8/layout/orgChart1"/>
    <dgm:cxn modelId="{5C6D373B-932C-49A0-82E4-B44CE73FDF89}" type="presOf" srcId="{09DB3C49-3D93-4F7C-A6FA-028865B75F91}" destId="{237071B7-B110-40D7-8930-A27A3094933F}" srcOrd="0" destOrd="0" presId="urn:microsoft.com/office/officeart/2005/8/layout/orgChart1"/>
    <dgm:cxn modelId="{CD6A283C-C9D4-4822-BED2-5E434540BC28}" type="presOf" srcId="{58690BB0-7188-4330-AD40-BFED558C2845}" destId="{5C3C9A68-3F40-4D8A-B983-1EC5C40FDF2A}" srcOrd="0" destOrd="0" presId="urn:microsoft.com/office/officeart/2005/8/layout/orgChart1"/>
    <dgm:cxn modelId="{E4353641-C9A5-4001-9183-DCB53E6F2774}" type="presOf" srcId="{CCCDC07B-8925-45BE-BEE6-2D0ED9DC6F44}" destId="{E261D3B7-A456-4630-8434-899283B467F6}" srcOrd="0" destOrd="0" presId="urn:microsoft.com/office/officeart/2005/8/layout/orgChart1"/>
    <dgm:cxn modelId="{1346AF6E-9F74-44EB-BE56-5C66806569FB}" type="presOf" srcId="{6D851EFC-4EEC-43AA-8327-9E66C0BD8695}" destId="{33EF0771-7266-498D-BC04-F42468A380D9}" srcOrd="0" destOrd="0" presId="urn:microsoft.com/office/officeart/2005/8/layout/orgChart1"/>
    <dgm:cxn modelId="{D36F9351-D947-4770-B0B0-F799E48FD792}" type="presOf" srcId="{80C14413-54DB-4828-9C0B-FF1585AEDBEB}" destId="{426C604F-D36E-48A1-B25B-5867D5FA4CDE}" srcOrd="0" destOrd="0" presId="urn:microsoft.com/office/officeart/2005/8/layout/orgChart1"/>
    <dgm:cxn modelId="{73D30052-3CA6-4413-A29E-D3715029B4A4}" srcId="{BC112BD1-D27D-471C-B2CE-E83ABD47998E}" destId="{CCCDC07B-8925-45BE-BEE6-2D0ED9DC6F44}" srcOrd="3" destOrd="0" parTransId="{DFDAAAC0-6689-4691-B654-4563DA0932E4}" sibTransId="{445A4FF8-C3FC-4248-97BB-F5E496A81BA3}"/>
    <dgm:cxn modelId="{2E15CF53-0C70-4E3D-B898-B9B530D75FA4}" type="presOf" srcId="{9313AF43-B936-4CFE-8343-058F55F5507E}" destId="{A8FE1956-51E5-43E9-9EF6-2D268F479B9E}" srcOrd="0" destOrd="0" presId="urn:microsoft.com/office/officeart/2005/8/layout/orgChart1"/>
    <dgm:cxn modelId="{4B7ADA79-BAFB-4AC5-8269-BF2EEAB1D94F}" type="presOf" srcId="{BC112BD1-D27D-471C-B2CE-E83ABD47998E}" destId="{8D1379E7-2919-484D-B1D3-A6986CA4DC41}" srcOrd="1" destOrd="0" presId="urn:microsoft.com/office/officeart/2005/8/layout/orgChart1"/>
    <dgm:cxn modelId="{FFBCF87E-2173-4C0D-B5F6-A2684F388836}" type="presOf" srcId="{DFDAAAC0-6689-4691-B654-4563DA0932E4}" destId="{D45EEC0D-7E06-4B6E-BA6E-64481D7E18FA}" srcOrd="0" destOrd="0" presId="urn:microsoft.com/office/officeart/2005/8/layout/orgChart1"/>
    <dgm:cxn modelId="{3AFCD27F-1668-4B34-B4B0-92130CD32A71}" type="presOf" srcId="{3A39E940-B53C-4A67-BEA9-40E4C09B58EB}" destId="{A0EE2C70-3043-4645-B684-CE717FE99A11}" srcOrd="0" destOrd="0" presId="urn:microsoft.com/office/officeart/2005/8/layout/orgChart1"/>
    <dgm:cxn modelId="{E45DAA83-D35E-4F95-AB2A-7EDE249C7921}" srcId="{8D05EF47-DB11-488D-9DDE-466319F6C9EB}" destId="{BC112BD1-D27D-471C-B2CE-E83ABD47998E}" srcOrd="0" destOrd="0" parTransId="{A50A35CA-409D-4C63-B8FC-CB9CE09F2E3D}" sibTransId="{FBF34BAB-73B7-4949-B0EF-671D4317B96F}"/>
    <dgm:cxn modelId="{FC2E3685-CC90-4A08-85A8-B3A5E714163F}" type="presOf" srcId="{8D05EF47-DB11-488D-9DDE-466319F6C9EB}" destId="{E8A4C229-1A9B-48A6-B88D-C0812563B43B}" srcOrd="0" destOrd="0" presId="urn:microsoft.com/office/officeart/2005/8/layout/orgChart1"/>
    <dgm:cxn modelId="{926B8F86-E755-4E64-9A04-0CB4199BBDE1}" srcId="{BC112BD1-D27D-471C-B2CE-E83ABD47998E}" destId="{3A39E940-B53C-4A67-BEA9-40E4C09B58EB}" srcOrd="4" destOrd="0" parTransId="{4AFEA6EC-4E32-47BD-AA03-8208850F2022}" sibTransId="{EE9CAC21-AE81-42DA-8AF2-6FAF6F772917}"/>
    <dgm:cxn modelId="{73DB609D-1C32-4DEE-AD9E-A7566982BEAC}" type="presOf" srcId="{CCF5AC1E-DD1C-4870-B5EC-2A0A0FAAF14E}" destId="{60E613E5-F719-43BD-A88E-5A62AF16CD67}" srcOrd="1" destOrd="0" presId="urn:microsoft.com/office/officeart/2005/8/layout/orgChart1"/>
    <dgm:cxn modelId="{4DD474C9-7030-4964-A13F-E79F5D815BA9}" srcId="{BC112BD1-D27D-471C-B2CE-E83ABD47998E}" destId="{58690BB0-7188-4330-AD40-BFED558C2845}" srcOrd="2" destOrd="0" parTransId="{9313AF43-B936-4CFE-8343-058F55F5507E}" sibTransId="{442BE07D-2257-4F6A-932F-04469897AC6E}"/>
    <dgm:cxn modelId="{409A38CC-C99A-4CDA-9048-DDFDFC48ED83}" type="presOf" srcId="{23BA5F59-5C5D-40F5-BD81-9C36649511AA}" destId="{6CE78976-8907-4C92-A5D2-5F0722F5193D}" srcOrd="1" destOrd="0" presId="urn:microsoft.com/office/officeart/2005/8/layout/orgChart1"/>
    <dgm:cxn modelId="{D72282CD-43C6-4C42-B1A2-E12D237EAAC6}" type="presOf" srcId="{3A39E940-B53C-4A67-BEA9-40E4C09B58EB}" destId="{16B6FEB8-2F4B-4BD4-A8C2-91530E3C0751}" srcOrd="1" destOrd="0" presId="urn:microsoft.com/office/officeart/2005/8/layout/orgChart1"/>
    <dgm:cxn modelId="{1115D1D6-A068-46A4-8734-2CC78609AD8C}" srcId="{BC112BD1-D27D-471C-B2CE-E83ABD47998E}" destId="{23BA5F59-5C5D-40F5-BD81-9C36649511AA}" srcOrd="0" destOrd="0" parTransId="{80C14413-54DB-4828-9C0B-FF1585AEDBEB}" sibTransId="{251BFEFC-50CA-47F0-A1B8-5CBB622C6386}"/>
    <dgm:cxn modelId="{0A6C3EF9-EF01-4FBD-9A90-2278AE31FC28}" type="presOf" srcId="{4AFEA6EC-4E32-47BD-AA03-8208850F2022}" destId="{85627F1D-F9D9-44FE-BD1D-2E0DE6D91735}" srcOrd="0" destOrd="0" presId="urn:microsoft.com/office/officeart/2005/8/layout/orgChart1"/>
    <dgm:cxn modelId="{44B7169E-7D4B-4462-A2DC-C6C8777B9871}" type="presParOf" srcId="{E8A4C229-1A9B-48A6-B88D-C0812563B43B}" destId="{66657B4B-94FC-4C8E-9BA8-478B16BBB0BC}" srcOrd="0" destOrd="0" presId="urn:microsoft.com/office/officeart/2005/8/layout/orgChart1"/>
    <dgm:cxn modelId="{0AF77B22-1825-4636-B989-EA8552ED1A13}" type="presParOf" srcId="{66657B4B-94FC-4C8E-9BA8-478B16BBB0BC}" destId="{86EE73D0-B763-496B-93E9-2AA82CF91FC8}" srcOrd="0" destOrd="0" presId="urn:microsoft.com/office/officeart/2005/8/layout/orgChart1"/>
    <dgm:cxn modelId="{309373E4-DA95-4700-93DD-A40A465384DA}" type="presParOf" srcId="{86EE73D0-B763-496B-93E9-2AA82CF91FC8}" destId="{29D3F9A0-EA4B-44E7-88FD-DAAFD9F5040F}" srcOrd="0" destOrd="0" presId="urn:microsoft.com/office/officeart/2005/8/layout/orgChart1"/>
    <dgm:cxn modelId="{E5EF7418-0F31-424C-98B2-1FE335CEA47F}" type="presParOf" srcId="{86EE73D0-B763-496B-93E9-2AA82CF91FC8}" destId="{8D1379E7-2919-484D-B1D3-A6986CA4DC41}" srcOrd="1" destOrd="0" presId="urn:microsoft.com/office/officeart/2005/8/layout/orgChart1"/>
    <dgm:cxn modelId="{E43D025B-EB69-4149-8757-6B08EA5F20E3}" type="presParOf" srcId="{66657B4B-94FC-4C8E-9BA8-478B16BBB0BC}" destId="{8B6E356B-37C2-45B3-AA64-5C7B0206AC5F}" srcOrd="1" destOrd="0" presId="urn:microsoft.com/office/officeart/2005/8/layout/orgChart1"/>
    <dgm:cxn modelId="{B55738F4-E39C-4DE8-BD56-F078A4BC7026}" type="presParOf" srcId="{8B6E356B-37C2-45B3-AA64-5C7B0206AC5F}" destId="{426C604F-D36E-48A1-B25B-5867D5FA4CDE}" srcOrd="0" destOrd="0" presId="urn:microsoft.com/office/officeart/2005/8/layout/orgChart1"/>
    <dgm:cxn modelId="{57AAF430-318B-4742-BFEC-A3D5EA6C7F77}" type="presParOf" srcId="{8B6E356B-37C2-45B3-AA64-5C7B0206AC5F}" destId="{BBE53886-309C-48DC-AB30-AEC87A9E2B8F}" srcOrd="1" destOrd="0" presId="urn:microsoft.com/office/officeart/2005/8/layout/orgChart1"/>
    <dgm:cxn modelId="{C5E462E8-320C-4F95-8040-6E332DB3D3B9}" type="presParOf" srcId="{BBE53886-309C-48DC-AB30-AEC87A9E2B8F}" destId="{3DE80BF3-A2AA-4B9F-BB83-3B6FE7487DB8}" srcOrd="0" destOrd="0" presId="urn:microsoft.com/office/officeart/2005/8/layout/orgChart1"/>
    <dgm:cxn modelId="{18F2BD7F-D070-4675-83D9-7D9D9A28D82D}" type="presParOf" srcId="{3DE80BF3-A2AA-4B9F-BB83-3B6FE7487DB8}" destId="{E1F4C6C5-F6AE-42B9-8C89-DB9AFE126286}" srcOrd="0" destOrd="0" presId="urn:microsoft.com/office/officeart/2005/8/layout/orgChart1"/>
    <dgm:cxn modelId="{88397FEF-8A5E-4581-A20F-B14F4747564C}" type="presParOf" srcId="{3DE80BF3-A2AA-4B9F-BB83-3B6FE7487DB8}" destId="{6CE78976-8907-4C92-A5D2-5F0722F5193D}" srcOrd="1" destOrd="0" presId="urn:microsoft.com/office/officeart/2005/8/layout/orgChart1"/>
    <dgm:cxn modelId="{1FDAF3EF-BDEC-4BDB-B975-934C0C13A2A7}" type="presParOf" srcId="{BBE53886-309C-48DC-AB30-AEC87A9E2B8F}" destId="{E3375EF9-2007-444D-8C31-DD3B4F5891B2}" srcOrd="1" destOrd="0" presId="urn:microsoft.com/office/officeart/2005/8/layout/orgChart1"/>
    <dgm:cxn modelId="{C82C8716-077F-42F3-969C-A133DF18B6DB}" type="presParOf" srcId="{BBE53886-309C-48DC-AB30-AEC87A9E2B8F}" destId="{84B064AE-2392-462C-8616-CBB4323696A4}" srcOrd="2" destOrd="0" presId="urn:microsoft.com/office/officeart/2005/8/layout/orgChart1"/>
    <dgm:cxn modelId="{178EABBF-0A11-4ECA-A0C4-CF63B3B66BB1}" type="presParOf" srcId="{8B6E356B-37C2-45B3-AA64-5C7B0206AC5F}" destId="{237071B7-B110-40D7-8930-A27A3094933F}" srcOrd="2" destOrd="0" presId="urn:microsoft.com/office/officeart/2005/8/layout/orgChart1"/>
    <dgm:cxn modelId="{8BB4246C-7D7A-482E-B7F6-974C3DDE9246}" type="presParOf" srcId="{8B6E356B-37C2-45B3-AA64-5C7B0206AC5F}" destId="{D3E8EA36-C156-4F2E-ADF5-6DDC98984A70}" srcOrd="3" destOrd="0" presId="urn:microsoft.com/office/officeart/2005/8/layout/orgChart1"/>
    <dgm:cxn modelId="{295A4F7F-E577-4AD5-9E08-730EC8C2EE07}" type="presParOf" srcId="{D3E8EA36-C156-4F2E-ADF5-6DDC98984A70}" destId="{F8ED45BC-B74D-42B4-AC5E-D42856D4EDB2}" srcOrd="0" destOrd="0" presId="urn:microsoft.com/office/officeart/2005/8/layout/orgChart1"/>
    <dgm:cxn modelId="{604F9F00-1872-4438-926C-BEE7091ADCF5}" type="presParOf" srcId="{F8ED45BC-B74D-42B4-AC5E-D42856D4EDB2}" destId="{A35E23E0-DB67-43D9-8A51-66EA9FE12789}" srcOrd="0" destOrd="0" presId="urn:microsoft.com/office/officeart/2005/8/layout/orgChart1"/>
    <dgm:cxn modelId="{6AD1203C-3347-4667-9E8F-285BA9DF48F6}" type="presParOf" srcId="{F8ED45BC-B74D-42B4-AC5E-D42856D4EDB2}" destId="{60E613E5-F719-43BD-A88E-5A62AF16CD67}" srcOrd="1" destOrd="0" presId="urn:microsoft.com/office/officeart/2005/8/layout/orgChart1"/>
    <dgm:cxn modelId="{E04DB128-706A-4927-B83D-6C772B19C7AC}" type="presParOf" srcId="{D3E8EA36-C156-4F2E-ADF5-6DDC98984A70}" destId="{80052E55-B48D-41E8-85B5-828420CA15E8}" srcOrd="1" destOrd="0" presId="urn:microsoft.com/office/officeart/2005/8/layout/orgChart1"/>
    <dgm:cxn modelId="{D24DD047-63A9-4DB6-9B12-00892754427E}" type="presParOf" srcId="{D3E8EA36-C156-4F2E-ADF5-6DDC98984A70}" destId="{E682CF6C-8242-4A83-842C-0E42D15BEA6B}" srcOrd="2" destOrd="0" presId="urn:microsoft.com/office/officeart/2005/8/layout/orgChart1"/>
    <dgm:cxn modelId="{CEF34F61-B061-486F-B591-90225A66235A}" type="presParOf" srcId="{8B6E356B-37C2-45B3-AA64-5C7B0206AC5F}" destId="{A8FE1956-51E5-43E9-9EF6-2D268F479B9E}" srcOrd="4" destOrd="0" presId="urn:microsoft.com/office/officeart/2005/8/layout/orgChart1"/>
    <dgm:cxn modelId="{A95A3B9E-CEFE-422D-8AC2-EE91F4C9531D}" type="presParOf" srcId="{8B6E356B-37C2-45B3-AA64-5C7B0206AC5F}" destId="{7D4FEFC5-B316-47A4-9A7A-038E914B21BF}" srcOrd="5" destOrd="0" presId="urn:microsoft.com/office/officeart/2005/8/layout/orgChart1"/>
    <dgm:cxn modelId="{4013E390-7195-4BF7-9FBD-D674452E3316}" type="presParOf" srcId="{7D4FEFC5-B316-47A4-9A7A-038E914B21BF}" destId="{AC2A2E7F-7018-47CE-92B6-64DC190D2F63}" srcOrd="0" destOrd="0" presId="urn:microsoft.com/office/officeart/2005/8/layout/orgChart1"/>
    <dgm:cxn modelId="{369E6448-AF2B-4126-AA04-B77791D1032F}" type="presParOf" srcId="{AC2A2E7F-7018-47CE-92B6-64DC190D2F63}" destId="{5C3C9A68-3F40-4D8A-B983-1EC5C40FDF2A}" srcOrd="0" destOrd="0" presId="urn:microsoft.com/office/officeart/2005/8/layout/orgChart1"/>
    <dgm:cxn modelId="{2D19077D-E21C-4E81-AB36-E8BF4DACB144}" type="presParOf" srcId="{AC2A2E7F-7018-47CE-92B6-64DC190D2F63}" destId="{7FF61B23-3433-4B29-99D6-440A583ACCDB}" srcOrd="1" destOrd="0" presId="urn:microsoft.com/office/officeart/2005/8/layout/orgChart1"/>
    <dgm:cxn modelId="{45100CD3-BA83-484D-B2F2-1C33EA183C95}" type="presParOf" srcId="{7D4FEFC5-B316-47A4-9A7A-038E914B21BF}" destId="{1C727216-FA82-4BC4-ADFD-CAF07689C1F5}" srcOrd="1" destOrd="0" presId="urn:microsoft.com/office/officeart/2005/8/layout/orgChart1"/>
    <dgm:cxn modelId="{67B5A2FD-AB36-4CB1-B6BA-9BD6CBCBDA00}" type="presParOf" srcId="{1C727216-FA82-4BC4-ADFD-CAF07689C1F5}" destId="{33EF0771-7266-498D-BC04-F42468A380D9}" srcOrd="0" destOrd="0" presId="urn:microsoft.com/office/officeart/2005/8/layout/orgChart1"/>
    <dgm:cxn modelId="{26B664BF-1582-4153-B912-3387D7A74531}" type="presParOf" srcId="{1C727216-FA82-4BC4-ADFD-CAF07689C1F5}" destId="{1E38DCB3-16E9-4455-889B-35DEAAD52BA4}" srcOrd="1" destOrd="0" presId="urn:microsoft.com/office/officeart/2005/8/layout/orgChart1"/>
    <dgm:cxn modelId="{1B3A2227-4427-43E1-8338-ADADF4BE2138}" type="presParOf" srcId="{1E38DCB3-16E9-4455-889B-35DEAAD52BA4}" destId="{ABCEB8D4-E3D2-4D31-A354-E0C8BC5AA38C}" srcOrd="0" destOrd="0" presId="urn:microsoft.com/office/officeart/2005/8/layout/orgChart1"/>
    <dgm:cxn modelId="{D3A6671A-8108-4921-9AA9-E794A29017D5}" type="presParOf" srcId="{ABCEB8D4-E3D2-4D31-A354-E0C8BC5AA38C}" destId="{026F69F3-711C-4BD0-97B3-1CEC5969851E}" srcOrd="0" destOrd="0" presId="urn:microsoft.com/office/officeart/2005/8/layout/orgChart1"/>
    <dgm:cxn modelId="{FF372FB2-3141-4577-A4FE-60E93A52E14E}" type="presParOf" srcId="{ABCEB8D4-E3D2-4D31-A354-E0C8BC5AA38C}" destId="{F8BC7131-7E79-4A92-B8DC-67E7BBBACCF4}" srcOrd="1" destOrd="0" presId="urn:microsoft.com/office/officeart/2005/8/layout/orgChart1"/>
    <dgm:cxn modelId="{0A41C1D5-F147-4238-839A-8BB1C9E316EE}" type="presParOf" srcId="{1E38DCB3-16E9-4455-889B-35DEAAD52BA4}" destId="{CC758266-8C57-467C-B45D-0C06E85CECE7}" srcOrd="1" destOrd="0" presId="urn:microsoft.com/office/officeart/2005/8/layout/orgChart1"/>
    <dgm:cxn modelId="{AD6AF7E3-D16D-4D14-B07C-91FEA06DF7C3}" type="presParOf" srcId="{1E38DCB3-16E9-4455-889B-35DEAAD52BA4}" destId="{AC56271A-78F4-4296-951E-F4ED19A8E01A}" srcOrd="2" destOrd="0" presId="urn:microsoft.com/office/officeart/2005/8/layout/orgChart1"/>
    <dgm:cxn modelId="{8C315E52-038E-4E4A-B4ED-0A4DAEBACF77}" type="presParOf" srcId="{7D4FEFC5-B316-47A4-9A7A-038E914B21BF}" destId="{8A44315C-4CAE-45FF-B6B6-E32C6187B0DF}" srcOrd="2" destOrd="0" presId="urn:microsoft.com/office/officeart/2005/8/layout/orgChart1"/>
    <dgm:cxn modelId="{992C82FF-E958-4D5B-8312-4FCE47B4907E}" type="presParOf" srcId="{8B6E356B-37C2-45B3-AA64-5C7B0206AC5F}" destId="{D45EEC0D-7E06-4B6E-BA6E-64481D7E18FA}" srcOrd="6" destOrd="0" presId="urn:microsoft.com/office/officeart/2005/8/layout/orgChart1"/>
    <dgm:cxn modelId="{C6A1BF24-25F6-4FCE-BFB9-74BF9D79031E}" type="presParOf" srcId="{8B6E356B-37C2-45B3-AA64-5C7B0206AC5F}" destId="{A21F1FE3-2166-47E2-907A-CE85EC57AC7E}" srcOrd="7" destOrd="0" presId="urn:microsoft.com/office/officeart/2005/8/layout/orgChart1"/>
    <dgm:cxn modelId="{C9660072-9EDA-4FB9-A940-BE09F17601CC}" type="presParOf" srcId="{A21F1FE3-2166-47E2-907A-CE85EC57AC7E}" destId="{87EE9A7E-D581-4F74-BAEF-442808D9E5E1}" srcOrd="0" destOrd="0" presId="urn:microsoft.com/office/officeart/2005/8/layout/orgChart1"/>
    <dgm:cxn modelId="{49833020-6D13-4010-B150-36AF9ECF72A9}" type="presParOf" srcId="{87EE9A7E-D581-4F74-BAEF-442808D9E5E1}" destId="{E261D3B7-A456-4630-8434-899283B467F6}" srcOrd="0" destOrd="0" presId="urn:microsoft.com/office/officeart/2005/8/layout/orgChart1"/>
    <dgm:cxn modelId="{F29A4225-26B1-425B-9EB0-445B49287262}" type="presParOf" srcId="{87EE9A7E-D581-4F74-BAEF-442808D9E5E1}" destId="{1C3F14C7-DE32-443D-AAB7-03EACA93208F}" srcOrd="1" destOrd="0" presId="urn:microsoft.com/office/officeart/2005/8/layout/orgChart1"/>
    <dgm:cxn modelId="{03A263D4-6AF9-4737-9D7F-25912D2396C1}" type="presParOf" srcId="{A21F1FE3-2166-47E2-907A-CE85EC57AC7E}" destId="{6A775D52-55E7-46B2-BD4F-D5B15AFB990E}" srcOrd="1" destOrd="0" presId="urn:microsoft.com/office/officeart/2005/8/layout/orgChart1"/>
    <dgm:cxn modelId="{01C034B5-5BEA-4C76-8C45-15F3013AAED2}" type="presParOf" srcId="{A21F1FE3-2166-47E2-907A-CE85EC57AC7E}" destId="{1A71AD54-6182-4656-A88A-3FEA6A660EB8}" srcOrd="2" destOrd="0" presId="urn:microsoft.com/office/officeart/2005/8/layout/orgChart1"/>
    <dgm:cxn modelId="{AC5ED41F-1D44-4169-A5D4-E25EB70C17FE}" type="presParOf" srcId="{8B6E356B-37C2-45B3-AA64-5C7B0206AC5F}" destId="{85627F1D-F9D9-44FE-BD1D-2E0DE6D91735}" srcOrd="8" destOrd="0" presId="urn:microsoft.com/office/officeart/2005/8/layout/orgChart1"/>
    <dgm:cxn modelId="{0738F4B1-3BCC-4DF2-88A1-982CF01FE482}" type="presParOf" srcId="{8B6E356B-37C2-45B3-AA64-5C7B0206AC5F}" destId="{7FF8B919-4223-46C7-9988-A71EE9CED458}" srcOrd="9" destOrd="0" presId="urn:microsoft.com/office/officeart/2005/8/layout/orgChart1"/>
    <dgm:cxn modelId="{93451EC9-2D24-4505-B78A-046127142622}" type="presParOf" srcId="{7FF8B919-4223-46C7-9988-A71EE9CED458}" destId="{4262F9BA-72D7-47AB-8008-DA44B049EA9B}" srcOrd="0" destOrd="0" presId="urn:microsoft.com/office/officeart/2005/8/layout/orgChart1"/>
    <dgm:cxn modelId="{B7FB7A81-244F-454F-87CA-94F4290BBAE5}" type="presParOf" srcId="{4262F9BA-72D7-47AB-8008-DA44B049EA9B}" destId="{A0EE2C70-3043-4645-B684-CE717FE99A11}" srcOrd="0" destOrd="0" presId="urn:microsoft.com/office/officeart/2005/8/layout/orgChart1"/>
    <dgm:cxn modelId="{75D84AE3-9F8C-4E21-AB4B-CDEE34996969}" type="presParOf" srcId="{4262F9BA-72D7-47AB-8008-DA44B049EA9B}" destId="{16B6FEB8-2F4B-4BD4-A8C2-91530E3C0751}" srcOrd="1" destOrd="0" presId="urn:microsoft.com/office/officeart/2005/8/layout/orgChart1"/>
    <dgm:cxn modelId="{FD55A0AC-12A0-4305-A5A7-5F933BFD6E7B}" type="presParOf" srcId="{7FF8B919-4223-46C7-9988-A71EE9CED458}" destId="{FEA4091F-9E36-4574-9E13-42992A0A45D1}" srcOrd="1" destOrd="0" presId="urn:microsoft.com/office/officeart/2005/8/layout/orgChart1"/>
    <dgm:cxn modelId="{DCBDA8F3-F366-4002-A294-62CB8C917682}" type="presParOf" srcId="{7FF8B919-4223-46C7-9988-A71EE9CED458}" destId="{88D9EEC0-662E-4EDC-AC41-AFCD9506155C}" srcOrd="2" destOrd="0" presId="urn:microsoft.com/office/officeart/2005/8/layout/orgChart1"/>
    <dgm:cxn modelId="{35C2C981-9F8C-4840-8925-AE29F7297108}" type="presParOf" srcId="{66657B4B-94FC-4C8E-9BA8-478B16BBB0BC}" destId="{0CDFEA4E-C77A-4571-894C-0E83CCF9FCE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05EF47-DB11-488D-9DDE-466319F6C9E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112BD1-D27D-471C-B2CE-E83ABD47998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Bean &amp; Gone</a:t>
          </a:r>
        </a:p>
        <a:p>
          <a:r>
            <a:rPr lang="en-US" dirty="0"/>
            <a:t>Index.html</a:t>
          </a:r>
        </a:p>
      </dgm:t>
    </dgm:pt>
    <dgm:pt modelId="{A50A35CA-409D-4C63-B8FC-CB9CE09F2E3D}" type="parTrans" cxnId="{E45DAA83-D35E-4F95-AB2A-7EDE249C7921}">
      <dgm:prSet/>
      <dgm:spPr/>
      <dgm:t>
        <a:bodyPr/>
        <a:lstStyle/>
        <a:p>
          <a:endParaRPr lang="en-US"/>
        </a:p>
      </dgm:t>
    </dgm:pt>
    <dgm:pt modelId="{FBF34BAB-73B7-4949-B0EF-671D4317B96F}" type="sibTrans" cxnId="{E45DAA83-D35E-4F95-AB2A-7EDE249C7921}">
      <dgm:prSet/>
      <dgm:spPr/>
      <dgm:t>
        <a:bodyPr/>
        <a:lstStyle/>
        <a:p>
          <a:endParaRPr lang="en-US"/>
        </a:p>
      </dgm:t>
    </dgm:pt>
    <dgm:pt modelId="{23BA5F59-5C5D-40F5-BD81-9C36649511AA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FAQ</a:t>
          </a:r>
        </a:p>
      </dgm:t>
    </dgm:pt>
    <dgm:pt modelId="{80C14413-54DB-4828-9C0B-FF1585AEDBEB}" type="parTrans" cxnId="{1115D1D6-A068-46A4-8734-2CC78609AD8C}">
      <dgm:prSet/>
      <dgm:spPr/>
      <dgm:t>
        <a:bodyPr/>
        <a:lstStyle/>
        <a:p>
          <a:endParaRPr lang="en-US"/>
        </a:p>
      </dgm:t>
    </dgm:pt>
    <dgm:pt modelId="{251BFEFC-50CA-47F0-A1B8-5CBB622C6386}" type="sibTrans" cxnId="{1115D1D6-A068-46A4-8734-2CC78609AD8C}">
      <dgm:prSet/>
      <dgm:spPr/>
      <dgm:t>
        <a:bodyPr/>
        <a:lstStyle/>
        <a:p>
          <a:endParaRPr lang="en-US"/>
        </a:p>
      </dgm:t>
    </dgm:pt>
    <dgm:pt modelId="{CCF5AC1E-DD1C-4870-B5EC-2A0A0FAAF14E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Privacy</a:t>
          </a:r>
        </a:p>
      </dgm:t>
    </dgm:pt>
    <dgm:pt modelId="{09DB3C49-3D93-4F7C-A6FA-028865B75F91}" type="parTrans" cxnId="{6C8F4123-2141-4DE8-8BF7-F21FC0EB2035}">
      <dgm:prSet/>
      <dgm:spPr/>
      <dgm:t>
        <a:bodyPr/>
        <a:lstStyle/>
        <a:p>
          <a:endParaRPr lang="en-US"/>
        </a:p>
      </dgm:t>
    </dgm:pt>
    <dgm:pt modelId="{F4B92453-131B-448E-9D11-A5A61B05C9A2}" type="sibTrans" cxnId="{6C8F4123-2141-4DE8-8BF7-F21FC0EB2035}">
      <dgm:prSet/>
      <dgm:spPr/>
      <dgm:t>
        <a:bodyPr/>
        <a:lstStyle/>
        <a:p>
          <a:endParaRPr lang="en-US"/>
        </a:p>
      </dgm:t>
    </dgm:pt>
    <dgm:pt modelId="{58690BB0-7188-4330-AD40-BFED558C2845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Terms &amp; Conditions</a:t>
          </a:r>
        </a:p>
      </dgm:t>
    </dgm:pt>
    <dgm:pt modelId="{9313AF43-B936-4CFE-8343-058F55F5507E}" type="parTrans" cxnId="{4DD474C9-7030-4964-A13F-E79F5D815BA9}">
      <dgm:prSet/>
      <dgm:spPr/>
      <dgm:t>
        <a:bodyPr/>
        <a:lstStyle/>
        <a:p>
          <a:endParaRPr lang="en-US"/>
        </a:p>
      </dgm:t>
    </dgm:pt>
    <dgm:pt modelId="{442BE07D-2257-4F6A-932F-04469897AC6E}" type="sibTrans" cxnId="{4DD474C9-7030-4964-A13F-E79F5D815BA9}">
      <dgm:prSet/>
      <dgm:spPr/>
      <dgm:t>
        <a:bodyPr/>
        <a:lstStyle/>
        <a:p>
          <a:endParaRPr lang="en-US"/>
        </a:p>
      </dgm:t>
    </dgm:pt>
    <dgm:pt modelId="{CCCDC07B-8925-45BE-BEE6-2D0ED9DC6F44}">
      <dgm:prSet/>
      <dgm:spPr>
        <a:solidFill>
          <a:srgbClr val="FFC000"/>
        </a:solidFill>
      </dgm:spPr>
      <dgm:t>
        <a:bodyPr/>
        <a:lstStyle/>
        <a:p>
          <a:r>
            <a:rPr lang="en-US" dirty="0"/>
            <a:t>Site map</a:t>
          </a:r>
        </a:p>
      </dgm:t>
    </dgm:pt>
    <dgm:pt modelId="{DFDAAAC0-6689-4691-B654-4563DA0932E4}" type="parTrans" cxnId="{73D30052-3CA6-4413-A29E-D3715029B4A4}">
      <dgm:prSet/>
      <dgm:spPr/>
      <dgm:t>
        <a:bodyPr/>
        <a:lstStyle/>
        <a:p>
          <a:endParaRPr lang="en-US"/>
        </a:p>
      </dgm:t>
    </dgm:pt>
    <dgm:pt modelId="{445A4FF8-C3FC-4248-97BB-F5E496A81BA3}" type="sibTrans" cxnId="{73D30052-3CA6-4413-A29E-D3715029B4A4}">
      <dgm:prSet/>
      <dgm:spPr/>
      <dgm:t>
        <a:bodyPr/>
        <a:lstStyle/>
        <a:p>
          <a:endParaRPr lang="en-US"/>
        </a:p>
      </dgm:t>
    </dgm:pt>
    <dgm:pt modelId="{E8A4C229-1A9B-48A6-B88D-C0812563B43B}" type="pres">
      <dgm:prSet presAssocID="{8D05EF47-DB11-488D-9DDE-466319F6C9E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6657B4B-94FC-4C8E-9BA8-478B16BBB0BC}" type="pres">
      <dgm:prSet presAssocID="{BC112BD1-D27D-471C-B2CE-E83ABD47998E}" presName="hierRoot1" presStyleCnt="0">
        <dgm:presLayoutVars>
          <dgm:hierBranch val="init"/>
        </dgm:presLayoutVars>
      </dgm:prSet>
      <dgm:spPr/>
    </dgm:pt>
    <dgm:pt modelId="{86EE73D0-B763-496B-93E9-2AA82CF91FC8}" type="pres">
      <dgm:prSet presAssocID="{BC112BD1-D27D-471C-B2CE-E83ABD47998E}" presName="rootComposite1" presStyleCnt="0"/>
      <dgm:spPr/>
    </dgm:pt>
    <dgm:pt modelId="{29D3F9A0-EA4B-44E7-88FD-DAAFD9F5040F}" type="pres">
      <dgm:prSet presAssocID="{BC112BD1-D27D-471C-B2CE-E83ABD47998E}" presName="rootText1" presStyleLbl="node0" presStyleIdx="0" presStyleCnt="1">
        <dgm:presLayoutVars>
          <dgm:chPref val="3"/>
        </dgm:presLayoutVars>
      </dgm:prSet>
      <dgm:spPr/>
    </dgm:pt>
    <dgm:pt modelId="{8D1379E7-2919-484D-B1D3-A6986CA4DC41}" type="pres">
      <dgm:prSet presAssocID="{BC112BD1-D27D-471C-B2CE-E83ABD47998E}" presName="rootConnector1" presStyleLbl="node1" presStyleIdx="0" presStyleCnt="0"/>
      <dgm:spPr/>
    </dgm:pt>
    <dgm:pt modelId="{8B6E356B-37C2-45B3-AA64-5C7B0206AC5F}" type="pres">
      <dgm:prSet presAssocID="{BC112BD1-D27D-471C-B2CE-E83ABD47998E}" presName="hierChild2" presStyleCnt="0"/>
      <dgm:spPr/>
    </dgm:pt>
    <dgm:pt modelId="{426C604F-D36E-48A1-B25B-5867D5FA4CDE}" type="pres">
      <dgm:prSet presAssocID="{80C14413-54DB-4828-9C0B-FF1585AEDBEB}" presName="Name37" presStyleLbl="parChTrans1D2" presStyleIdx="0" presStyleCnt="4"/>
      <dgm:spPr/>
    </dgm:pt>
    <dgm:pt modelId="{BBE53886-309C-48DC-AB30-AEC87A9E2B8F}" type="pres">
      <dgm:prSet presAssocID="{23BA5F59-5C5D-40F5-BD81-9C36649511AA}" presName="hierRoot2" presStyleCnt="0">
        <dgm:presLayoutVars>
          <dgm:hierBranch val="init"/>
        </dgm:presLayoutVars>
      </dgm:prSet>
      <dgm:spPr/>
    </dgm:pt>
    <dgm:pt modelId="{3DE80BF3-A2AA-4B9F-BB83-3B6FE7487DB8}" type="pres">
      <dgm:prSet presAssocID="{23BA5F59-5C5D-40F5-BD81-9C36649511AA}" presName="rootComposite" presStyleCnt="0"/>
      <dgm:spPr/>
    </dgm:pt>
    <dgm:pt modelId="{E1F4C6C5-F6AE-42B9-8C89-DB9AFE126286}" type="pres">
      <dgm:prSet presAssocID="{23BA5F59-5C5D-40F5-BD81-9C36649511AA}" presName="rootText" presStyleLbl="node2" presStyleIdx="0" presStyleCnt="4">
        <dgm:presLayoutVars>
          <dgm:chPref val="3"/>
        </dgm:presLayoutVars>
      </dgm:prSet>
      <dgm:spPr/>
    </dgm:pt>
    <dgm:pt modelId="{6CE78976-8907-4C92-A5D2-5F0722F5193D}" type="pres">
      <dgm:prSet presAssocID="{23BA5F59-5C5D-40F5-BD81-9C36649511AA}" presName="rootConnector" presStyleLbl="node2" presStyleIdx="0" presStyleCnt="4"/>
      <dgm:spPr/>
    </dgm:pt>
    <dgm:pt modelId="{E3375EF9-2007-444D-8C31-DD3B4F5891B2}" type="pres">
      <dgm:prSet presAssocID="{23BA5F59-5C5D-40F5-BD81-9C36649511AA}" presName="hierChild4" presStyleCnt="0"/>
      <dgm:spPr/>
    </dgm:pt>
    <dgm:pt modelId="{84B064AE-2392-462C-8616-CBB4323696A4}" type="pres">
      <dgm:prSet presAssocID="{23BA5F59-5C5D-40F5-BD81-9C36649511AA}" presName="hierChild5" presStyleCnt="0"/>
      <dgm:spPr/>
    </dgm:pt>
    <dgm:pt modelId="{237071B7-B110-40D7-8930-A27A3094933F}" type="pres">
      <dgm:prSet presAssocID="{09DB3C49-3D93-4F7C-A6FA-028865B75F91}" presName="Name37" presStyleLbl="parChTrans1D2" presStyleIdx="1" presStyleCnt="4"/>
      <dgm:spPr/>
    </dgm:pt>
    <dgm:pt modelId="{D3E8EA36-C156-4F2E-ADF5-6DDC98984A70}" type="pres">
      <dgm:prSet presAssocID="{CCF5AC1E-DD1C-4870-B5EC-2A0A0FAAF14E}" presName="hierRoot2" presStyleCnt="0">
        <dgm:presLayoutVars>
          <dgm:hierBranch val="init"/>
        </dgm:presLayoutVars>
      </dgm:prSet>
      <dgm:spPr/>
    </dgm:pt>
    <dgm:pt modelId="{F8ED45BC-B74D-42B4-AC5E-D42856D4EDB2}" type="pres">
      <dgm:prSet presAssocID="{CCF5AC1E-DD1C-4870-B5EC-2A0A0FAAF14E}" presName="rootComposite" presStyleCnt="0"/>
      <dgm:spPr/>
    </dgm:pt>
    <dgm:pt modelId="{A35E23E0-DB67-43D9-8A51-66EA9FE12789}" type="pres">
      <dgm:prSet presAssocID="{CCF5AC1E-DD1C-4870-B5EC-2A0A0FAAF14E}" presName="rootText" presStyleLbl="node2" presStyleIdx="1" presStyleCnt="4">
        <dgm:presLayoutVars>
          <dgm:chPref val="3"/>
        </dgm:presLayoutVars>
      </dgm:prSet>
      <dgm:spPr/>
    </dgm:pt>
    <dgm:pt modelId="{60E613E5-F719-43BD-A88E-5A62AF16CD67}" type="pres">
      <dgm:prSet presAssocID="{CCF5AC1E-DD1C-4870-B5EC-2A0A0FAAF14E}" presName="rootConnector" presStyleLbl="node2" presStyleIdx="1" presStyleCnt="4"/>
      <dgm:spPr/>
    </dgm:pt>
    <dgm:pt modelId="{80052E55-B48D-41E8-85B5-828420CA15E8}" type="pres">
      <dgm:prSet presAssocID="{CCF5AC1E-DD1C-4870-B5EC-2A0A0FAAF14E}" presName="hierChild4" presStyleCnt="0"/>
      <dgm:spPr/>
    </dgm:pt>
    <dgm:pt modelId="{E682CF6C-8242-4A83-842C-0E42D15BEA6B}" type="pres">
      <dgm:prSet presAssocID="{CCF5AC1E-DD1C-4870-B5EC-2A0A0FAAF14E}" presName="hierChild5" presStyleCnt="0"/>
      <dgm:spPr/>
    </dgm:pt>
    <dgm:pt modelId="{A8FE1956-51E5-43E9-9EF6-2D268F479B9E}" type="pres">
      <dgm:prSet presAssocID="{9313AF43-B936-4CFE-8343-058F55F5507E}" presName="Name37" presStyleLbl="parChTrans1D2" presStyleIdx="2" presStyleCnt="4"/>
      <dgm:spPr/>
    </dgm:pt>
    <dgm:pt modelId="{7D4FEFC5-B316-47A4-9A7A-038E914B21BF}" type="pres">
      <dgm:prSet presAssocID="{58690BB0-7188-4330-AD40-BFED558C2845}" presName="hierRoot2" presStyleCnt="0">
        <dgm:presLayoutVars>
          <dgm:hierBranch val="init"/>
        </dgm:presLayoutVars>
      </dgm:prSet>
      <dgm:spPr/>
    </dgm:pt>
    <dgm:pt modelId="{AC2A2E7F-7018-47CE-92B6-64DC190D2F63}" type="pres">
      <dgm:prSet presAssocID="{58690BB0-7188-4330-AD40-BFED558C2845}" presName="rootComposite" presStyleCnt="0"/>
      <dgm:spPr/>
    </dgm:pt>
    <dgm:pt modelId="{5C3C9A68-3F40-4D8A-B983-1EC5C40FDF2A}" type="pres">
      <dgm:prSet presAssocID="{58690BB0-7188-4330-AD40-BFED558C2845}" presName="rootText" presStyleLbl="node2" presStyleIdx="2" presStyleCnt="4" custLinFactNeighborX="763">
        <dgm:presLayoutVars>
          <dgm:chPref val="3"/>
        </dgm:presLayoutVars>
      </dgm:prSet>
      <dgm:spPr/>
    </dgm:pt>
    <dgm:pt modelId="{7FF61B23-3433-4B29-99D6-440A583ACCDB}" type="pres">
      <dgm:prSet presAssocID="{58690BB0-7188-4330-AD40-BFED558C2845}" presName="rootConnector" presStyleLbl="node2" presStyleIdx="2" presStyleCnt="4"/>
      <dgm:spPr/>
    </dgm:pt>
    <dgm:pt modelId="{1C727216-FA82-4BC4-ADFD-CAF07689C1F5}" type="pres">
      <dgm:prSet presAssocID="{58690BB0-7188-4330-AD40-BFED558C2845}" presName="hierChild4" presStyleCnt="0"/>
      <dgm:spPr/>
    </dgm:pt>
    <dgm:pt modelId="{8A44315C-4CAE-45FF-B6B6-E32C6187B0DF}" type="pres">
      <dgm:prSet presAssocID="{58690BB0-7188-4330-AD40-BFED558C2845}" presName="hierChild5" presStyleCnt="0"/>
      <dgm:spPr/>
    </dgm:pt>
    <dgm:pt modelId="{D45EEC0D-7E06-4B6E-BA6E-64481D7E18FA}" type="pres">
      <dgm:prSet presAssocID="{DFDAAAC0-6689-4691-B654-4563DA0932E4}" presName="Name37" presStyleLbl="parChTrans1D2" presStyleIdx="3" presStyleCnt="4"/>
      <dgm:spPr/>
    </dgm:pt>
    <dgm:pt modelId="{A21F1FE3-2166-47E2-907A-CE85EC57AC7E}" type="pres">
      <dgm:prSet presAssocID="{CCCDC07B-8925-45BE-BEE6-2D0ED9DC6F44}" presName="hierRoot2" presStyleCnt="0">
        <dgm:presLayoutVars>
          <dgm:hierBranch val="init"/>
        </dgm:presLayoutVars>
      </dgm:prSet>
      <dgm:spPr/>
    </dgm:pt>
    <dgm:pt modelId="{87EE9A7E-D581-4F74-BAEF-442808D9E5E1}" type="pres">
      <dgm:prSet presAssocID="{CCCDC07B-8925-45BE-BEE6-2D0ED9DC6F44}" presName="rootComposite" presStyleCnt="0"/>
      <dgm:spPr/>
    </dgm:pt>
    <dgm:pt modelId="{E261D3B7-A456-4630-8434-899283B467F6}" type="pres">
      <dgm:prSet presAssocID="{CCCDC07B-8925-45BE-BEE6-2D0ED9DC6F44}" presName="rootText" presStyleLbl="node2" presStyleIdx="3" presStyleCnt="4">
        <dgm:presLayoutVars>
          <dgm:chPref val="3"/>
        </dgm:presLayoutVars>
      </dgm:prSet>
      <dgm:spPr/>
    </dgm:pt>
    <dgm:pt modelId="{1C3F14C7-DE32-443D-AAB7-03EACA93208F}" type="pres">
      <dgm:prSet presAssocID="{CCCDC07B-8925-45BE-BEE6-2D0ED9DC6F44}" presName="rootConnector" presStyleLbl="node2" presStyleIdx="3" presStyleCnt="4"/>
      <dgm:spPr/>
    </dgm:pt>
    <dgm:pt modelId="{6A775D52-55E7-46B2-BD4F-D5B15AFB990E}" type="pres">
      <dgm:prSet presAssocID="{CCCDC07B-8925-45BE-BEE6-2D0ED9DC6F44}" presName="hierChild4" presStyleCnt="0"/>
      <dgm:spPr/>
    </dgm:pt>
    <dgm:pt modelId="{1A71AD54-6182-4656-A88A-3FEA6A660EB8}" type="pres">
      <dgm:prSet presAssocID="{CCCDC07B-8925-45BE-BEE6-2D0ED9DC6F44}" presName="hierChild5" presStyleCnt="0"/>
      <dgm:spPr/>
    </dgm:pt>
    <dgm:pt modelId="{0CDFEA4E-C77A-4571-894C-0E83CCF9FCE3}" type="pres">
      <dgm:prSet presAssocID="{BC112BD1-D27D-471C-B2CE-E83ABD47998E}" presName="hierChild3" presStyleCnt="0"/>
      <dgm:spPr/>
    </dgm:pt>
  </dgm:ptLst>
  <dgm:cxnLst>
    <dgm:cxn modelId="{13017102-603A-47C8-BD6E-912DED5E2025}" type="presOf" srcId="{CCF5AC1E-DD1C-4870-B5EC-2A0A0FAAF14E}" destId="{A35E23E0-DB67-43D9-8A51-66EA9FE12789}" srcOrd="0" destOrd="0" presId="urn:microsoft.com/office/officeart/2005/8/layout/orgChart1"/>
    <dgm:cxn modelId="{9DBB570E-B58B-4146-B79A-C67D07D6E2D4}" type="presOf" srcId="{58690BB0-7188-4330-AD40-BFED558C2845}" destId="{7FF61B23-3433-4B29-99D6-440A583ACCDB}" srcOrd="1" destOrd="0" presId="urn:microsoft.com/office/officeart/2005/8/layout/orgChart1"/>
    <dgm:cxn modelId="{FE361410-8BC3-404C-B52F-9A8C933A64A0}" type="presOf" srcId="{CCCDC07B-8925-45BE-BEE6-2D0ED9DC6F44}" destId="{1C3F14C7-DE32-443D-AAB7-03EACA93208F}" srcOrd="1" destOrd="0" presId="urn:microsoft.com/office/officeart/2005/8/layout/orgChart1"/>
    <dgm:cxn modelId="{6C8F4123-2141-4DE8-8BF7-F21FC0EB2035}" srcId="{BC112BD1-D27D-471C-B2CE-E83ABD47998E}" destId="{CCF5AC1E-DD1C-4870-B5EC-2A0A0FAAF14E}" srcOrd="1" destOrd="0" parTransId="{09DB3C49-3D93-4F7C-A6FA-028865B75F91}" sibTransId="{F4B92453-131B-448E-9D11-A5A61B05C9A2}"/>
    <dgm:cxn modelId="{0128D42D-2CCA-4943-A704-F59191547CA6}" type="presOf" srcId="{23BA5F59-5C5D-40F5-BD81-9C36649511AA}" destId="{E1F4C6C5-F6AE-42B9-8C89-DB9AFE126286}" srcOrd="0" destOrd="0" presId="urn:microsoft.com/office/officeart/2005/8/layout/orgChart1"/>
    <dgm:cxn modelId="{B56B2C3A-50C7-4B3B-A4D7-D242D1E9934C}" type="presOf" srcId="{BC112BD1-D27D-471C-B2CE-E83ABD47998E}" destId="{29D3F9A0-EA4B-44E7-88FD-DAAFD9F5040F}" srcOrd="0" destOrd="0" presId="urn:microsoft.com/office/officeart/2005/8/layout/orgChart1"/>
    <dgm:cxn modelId="{5C6D373B-932C-49A0-82E4-B44CE73FDF89}" type="presOf" srcId="{09DB3C49-3D93-4F7C-A6FA-028865B75F91}" destId="{237071B7-B110-40D7-8930-A27A3094933F}" srcOrd="0" destOrd="0" presId="urn:microsoft.com/office/officeart/2005/8/layout/orgChart1"/>
    <dgm:cxn modelId="{CD6A283C-C9D4-4822-BED2-5E434540BC28}" type="presOf" srcId="{58690BB0-7188-4330-AD40-BFED558C2845}" destId="{5C3C9A68-3F40-4D8A-B983-1EC5C40FDF2A}" srcOrd="0" destOrd="0" presId="urn:microsoft.com/office/officeart/2005/8/layout/orgChart1"/>
    <dgm:cxn modelId="{E4353641-C9A5-4001-9183-DCB53E6F2774}" type="presOf" srcId="{CCCDC07B-8925-45BE-BEE6-2D0ED9DC6F44}" destId="{E261D3B7-A456-4630-8434-899283B467F6}" srcOrd="0" destOrd="0" presId="urn:microsoft.com/office/officeart/2005/8/layout/orgChart1"/>
    <dgm:cxn modelId="{D36F9351-D947-4770-B0B0-F799E48FD792}" type="presOf" srcId="{80C14413-54DB-4828-9C0B-FF1585AEDBEB}" destId="{426C604F-D36E-48A1-B25B-5867D5FA4CDE}" srcOrd="0" destOrd="0" presId="urn:microsoft.com/office/officeart/2005/8/layout/orgChart1"/>
    <dgm:cxn modelId="{73D30052-3CA6-4413-A29E-D3715029B4A4}" srcId="{BC112BD1-D27D-471C-B2CE-E83ABD47998E}" destId="{CCCDC07B-8925-45BE-BEE6-2D0ED9DC6F44}" srcOrd="3" destOrd="0" parTransId="{DFDAAAC0-6689-4691-B654-4563DA0932E4}" sibTransId="{445A4FF8-C3FC-4248-97BB-F5E496A81BA3}"/>
    <dgm:cxn modelId="{2E15CF53-0C70-4E3D-B898-B9B530D75FA4}" type="presOf" srcId="{9313AF43-B936-4CFE-8343-058F55F5507E}" destId="{A8FE1956-51E5-43E9-9EF6-2D268F479B9E}" srcOrd="0" destOrd="0" presId="urn:microsoft.com/office/officeart/2005/8/layout/orgChart1"/>
    <dgm:cxn modelId="{4B7ADA79-BAFB-4AC5-8269-BF2EEAB1D94F}" type="presOf" srcId="{BC112BD1-D27D-471C-B2CE-E83ABD47998E}" destId="{8D1379E7-2919-484D-B1D3-A6986CA4DC41}" srcOrd="1" destOrd="0" presId="urn:microsoft.com/office/officeart/2005/8/layout/orgChart1"/>
    <dgm:cxn modelId="{FFBCF87E-2173-4C0D-B5F6-A2684F388836}" type="presOf" srcId="{DFDAAAC0-6689-4691-B654-4563DA0932E4}" destId="{D45EEC0D-7E06-4B6E-BA6E-64481D7E18FA}" srcOrd="0" destOrd="0" presId="urn:microsoft.com/office/officeart/2005/8/layout/orgChart1"/>
    <dgm:cxn modelId="{E45DAA83-D35E-4F95-AB2A-7EDE249C7921}" srcId="{8D05EF47-DB11-488D-9DDE-466319F6C9EB}" destId="{BC112BD1-D27D-471C-B2CE-E83ABD47998E}" srcOrd="0" destOrd="0" parTransId="{A50A35CA-409D-4C63-B8FC-CB9CE09F2E3D}" sibTransId="{FBF34BAB-73B7-4949-B0EF-671D4317B96F}"/>
    <dgm:cxn modelId="{FC2E3685-CC90-4A08-85A8-B3A5E714163F}" type="presOf" srcId="{8D05EF47-DB11-488D-9DDE-466319F6C9EB}" destId="{E8A4C229-1A9B-48A6-B88D-C0812563B43B}" srcOrd="0" destOrd="0" presId="urn:microsoft.com/office/officeart/2005/8/layout/orgChart1"/>
    <dgm:cxn modelId="{73DB609D-1C32-4DEE-AD9E-A7566982BEAC}" type="presOf" srcId="{CCF5AC1E-DD1C-4870-B5EC-2A0A0FAAF14E}" destId="{60E613E5-F719-43BD-A88E-5A62AF16CD67}" srcOrd="1" destOrd="0" presId="urn:microsoft.com/office/officeart/2005/8/layout/orgChart1"/>
    <dgm:cxn modelId="{4DD474C9-7030-4964-A13F-E79F5D815BA9}" srcId="{BC112BD1-D27D-471C-B2CE-E83ABD47998E}" destId="{58690BB0-7188-4330-AD40-BFED558C2845}" srcOrd="2" destOrd="0" parTransId="{9313AF43-B936-4CFE-8343-058F55F5507E}" sibTransId="{442BE07D-2257-4F6A-932F-04469897AC6E}"/>
    <dgm:cxn modelId="{409A38CC-C99A-4CDA-9048-DDFDFC48ED83}" type="presOf" srcId="{23BA5F59-5C5D-40F5-BD81-9C36649511AA}" destId="{6CE78976-8907-4C92-A5D2-5F0722F5193D}" srcOrd="1" destOrd="0" presId="urn:microsoft.com/office/officeart/2005/8/layout/orgChart1"/>
    <dgm:cxn modelId="{1115D1D6-A068-46A4-8734-2CC78609AD8C}" srcId="{BC112BD1-D27D-471C-B2CE-E83ABD47998E}" destId="{23BA5F59-5C5D-40F5-BD81-9C36649511AA}" srcOrd="0" destOrd="0" parTransId="{80C14413-54DB-4828-9C0B-FF1585AEDBEB}" sibTransId="{251BFEFC-50CA-47F0-A1B8-5CBB622C6386}"/>
    <dgm:cxn modelId="{44B7169E-7D4B-4462-A2DC-C6C8777B9871}" type="presParOf" srcId="{E8A4C229-1A9B-48A6-B88D-C0812563B43B}" destId="{66657B4B-94FC-4C8E-9BA8-478B16BBB0BC}" srcOrd="0" destOrd="0" presId="urn:microsoft.com/office/officeart/2005/8/layout/orgChart1"/>
    <dgm:cxn modelId="{0AF77B22-1825-4636-B989-EA8552ED1A13}" type="presParOf" srcId="{66657B4B-94FC-4C8E-9BA8-478B16BBB0BC}" destId="{86EE73D0-B763-496B-93E9-2AA82CF91FC8}" srcOrd="0" destOrd="0" presId="urn:microsoft.com/office/officeart/2005/8/layout/orgChart1"/>
    <dgm:cxn modelId="{309373E4-DA95-4700-93DD-A40A465384DA}" type="presParOf" srcId="{86EE73D0-B763-496B-93E9-2AA82CF91FC8}" destId="{29D3F9A0-EA4B-44E7-88FD-DAAFD9F5040F}" srcOrd="0" destOrd="0" presId="urn:microsoft.com/office/officeart/2005/8/layout/orgChart1"/>
    <dgm:cxn modelId="{E5EF7418-0F31-424C-98B2-1FE335CEA47F}" type="presParOf" srcId="{86EE73D0-B763-496B-93E9-2AA82CF91FC8}" destId="{8D1379E7-2919-484D-B1D3-A6986CA4DC41}" srcOrd="1" destOrd="0" presId="urn:microsoft.com/office/officeart/2005/8/layout/orgChart1"/>
    <dgm:cxn modelId="{E43D025B-EB69-4149-8757-6B08EA5F20E3}" type="presParOf" srcId="{66657B4B-94FC-4C8E-9BA8-478B16BBB0BC}" destId="{8B6E356B-37C2-45B3-AA64-5C7B0206AC5F}" srcOrd="1" destOrd="0" presId="urn:microsoft.com/office/officeart/2005/8/layout/orgChart1"/>
    <dgm:cxn modelId="{B55738F4-E39C-4DE8-BD56-F078A4BC7026}" type="presParOf" srcId="{8B6E356B-37C2-45B3-AA64-5C7B0206AC5F}" destId="{426C604F-D36E-48A1-B25B-5867D5FA4CDE}" srcOrd="0" destOrd="0" presId="urn:microsoft.com/office/officeart/2005/8/layout/orgChart1"/>
    <dgm:cxn modelId="{57AAF430-318B-4742-BFEC-A3D5EA6C7F77}" type="presParOf" srcId="{8B6E356B-37C2-45B3-AA64-5C7B0206AC5F}" destId="{BBE53886-309C-48DC-AB30-AEC87A9E2B8F}" srcOrd="1" destOrd="0" presId="urn:microsoft.com/office/officeart/2005/8/layout/orgChart1"/>
    <dgm:cxn modelId="{C5E462E8-320C-4F95-8040-6E332DB3D3B9}" type="presParOf" srcId="{BBE53886-309C-48DC-AB30-AEC87A9E2B8F}" destId="{3DE80BF3-A2AA-4B9F-BB83-3B6FE7487DB8}" srcOrd="0" destOrd="0" presId="urn:microsoft.com/office/officeart/2005/8/layout/orgChart1"/>
    <dgm:cxn modelId="{18F2BD7F-D070-4675-83D9-7D9D9A28D82D}" type="presParOf" srcId="{3DE80BF3-A2AA-4B9F-BB83-3B6FE7487DB8}" destId="{E1F4C6C5-F6AE-42B9-8C89-DB9AFE126286}" srcOrd="0" destOrd="0" presId="urn:microsoft.com/office/officeart/2005/8/layout/orgChart1"/>
    <dgm:cxn modelId="{88397FEF-8A5E-4581-A20F-B14F4747564C}" type="presParOf" srcId="{3DE80BF3-A2AA-4B9F-BB83-3B6FE7487DB8}" destId="{6CE78976-8907-4C92-A5D2-5F0722F5193D}" srcOrd="1" destOrd="0" presId="urn:microsoft.com/office/officeart/2005/8/layout/orgChart1"/>
    <dgm:cxn modelId="{1FDAF3EF-BDEC-4BDB-B975-934C0C13A2A7}" type="presParOf" srcId="{BBE53886-309C-48DC-AB30-AEC87A9E2B8F}" destId="{E3375EF9-2007-444D-8C31-DD3B4F5891B2}" srcOrd="1" destOrd="0" presId="urn:microsoft.com/office/officeart/2005/8/layout/orgChart1"/>
    <dgm:cxn modelId="{C82C8716-077F-42F3-969C-A133DF18B6DB}" type="presParOf" srcId="{BBE53886-309C-48DC-AB30-AEC87A9E2B8F}" destId="{84B064AE-2392-462C-8616-CBB4323696A4}" srcOrd="2" destOrd="0" presId="urn:microsoft.com/office/officeart/2005/8/layout/orgChart1"/>
    <dgm:cxn modelId="{178EABBF-0A11-4ECA-A0C4-CF63B3B66BB1}" type="presParOf" srcId="{8B6E356B-37C2-45B3-AA64-5C7B0206AC5F}" destId="{237071B7-B110-40D7-8930-A27A3094933F}" srcOrd="2" destOrd="0" presId="urn:microsoft.com/office/officeart/2005/8/layout/orgChart1"/>
    <dgm:cxn modelId="{8BB4246C-7D7A-482E-B7F6-974C3DDE9246}" type="presParOf" srcId="{8B6E356B-37C2-45B3-AA64-5C7B0206AC5F}" destId="{D3E8EA36-C156-4F2E-ADF5-6DDC98984A70}" srcOrd="3" destOrd="0" presId="urn:microsoft.com/office/officeart/2005/8/layout/orgChart1"/>
    <dgm:cxn modelId="{295A4F7F-E577-4AD5-9E08-730EC8C2EE07}" type="presParOf" srcId="{D3E8EA36-C156-4F2E-ADF5-6DDC98984A70}" destId="{F8ED45BC-B74D-42B4-AC5E-D42856D4EDB2}" srcOrd="0" destOrd="0" presId="urn:microsoft.com/office/officeart/2005/8/layout/orgChart1"/>
    <dgm:cxn modelId="{604F9F00-1872-4438-926C-BEE7091ADCF5}" type="presParOf" srcId="{F8ED45BC-B74D-42B4-AC5E-D42856D4EDB2}" destId="{A35E23E0-DB67-43D9-8A51-66EA9FE12789}" srcOrd="0" destOrd="0" presId="urn:microsoft.com/office/officeart/2005/8/layout/orgChart1"/>
    <dgm:cxn modelId="{6AD1203C-3347-4667-9E8F-285BA9DF48F6}" type="presParOf" srcId="{F8ED45BC-B74D-42B4-AC5E-D42856D4EDB2}" destId="{60E613E5-F719-43BD-A88E-5A62AF16CD67}" srcOrd="1" destOrd="0" presId="urn:microsoft.com/office/officeart/2005/8/layout/orgChart1"/>
    <dgm:cxn modelId="{E04DB128-706A-4927-B83D-6C772B19C7AC}" type="presParOf" srcId="{D3E8EA36-C156-4F2E-ADF5-6DDC98984A70}" destId="{80052E55-B48D-41E8-85B5-828420CA15E8}" srcOrd="1" destOrd="0" presId="urn:microsoft.com/office/officeart/2005/8/layout/orgChart1"/>
    <dgm:cxn modelId="{D24DD047-63A9-4DB6-9B12-00892754427E}" type="presParOf" srcId="{D3E8EA36-C156-4F2E-ADF5-6DDC98984A70}" destId="{E682CF6C-8242-4A83-842C-0E42D15BEA6B}" srcOrd="2" destOrd="0" presId="urn:microsoft.com/office/officeart/2005/8/layout/orgChart1"/>
    <dgm:cxn modelId="{CEF34F61-B061-486F-B591-90225A66235A}" type="presParOf" srcId="{8B6E356B-37C2-45B3-AA64-5C7B0206AC5F}" destId="{A8FE1956-51E5-43E9-9EF6-2D268F479B9E}" srcOrd="4" destOrd="0" presId="urn:microsoft.com/office/officeart/2005/8/layout/orgChart1"/>
    <dgm:cxn modelId="{A95A3B9E-CEFE-422D-8AC2-EE91F4C9531D}" type="presParOf" srcId="{8B6E356B-37C2-45B3-AA64-5C7B0206AC5F}" destId="{7D4FEFC5-B316-47A4-9A7A-038E914B21BF}" srcOrd="5" destOrd="0" presId="urn:microsoft.com/office/officeart/2005/8/layout/orgChart1"/>
    <dgm:cxn modelId="{4013E390-7195-4BF7-9FBD-D674452E3316}" type="presParOf" srcId="{7D4FEFC5-B316-47A4-9A7A-038E914B21BF}" destId="{AC2A2E7F-7018-47CE-92B6-64DC190D2F63}" srcOrd="0" destOrd="0" presId="urn:microsoft.com/office/officeart/2005/8/layout/orgChart1"/>
    <dgm:cxn modelId="{369E6448-AF2B-4126-AA04-B77791D1032F}" type="presParOf" srcId="{AC2A2E7F-7018-47CE-92B6-64DC190D2F63}" destId="{5C3C9A68-3F40-4D8A-B983-1EC5C40FDF2A}" srcOrd="0" destOrd="0" presId="urn:microsoft.com/office/officeart/2005/8/layout/orgChart1"/>
    <dgm:cxn modelId="{2D19077D-E21C-4E81-AB36-E8BF4DACB144}" type="presParOf" srcId="{AC2A2E7F-7018-47CE-92B6-64DC190D2F63}" destId="{7FF61B23-3433-4B29-99D6-440A583ACCDB}" srcOrd="1" destOrd="0" presId="urn:microsoft.com/office/officeart/2005/8/layout/orgChart1"/>
    <dgm:cxn modelId="{45100CD3-BA83-484D-B2F2-1C33EA183C95}" type="presParOf" srcId="{7D4FEFC5-B316-47A4-9A7A-038E914B21BF}" destId="{1C727216-FA82-4BC4-ADFD-CAF07689C1F5}" srcOrd="1" destOrd="0" presId="urn:microsoft.com/office/officeart/2005/8/layout/orgChart1"/>
    <dgm:cxn modelId="{8C315E52-038E-4E4A-B4ED-0A4DAEBACF77}" type="presParOf" srcId="{7D4FEFC5-B316-47A4-9A7A-038E914B21BF}" destId="{8A44315C-4CAE-45FF-B6B6-E32C6187B0DF}" srcOrd="2" destOrd="0" presId="urn:microsoft.com/office/officeart/2005/8/layout/orgChart1"/>
    <dgm:cxn modelId="{992C82FF-E958-4D5B-8312-4FCE47B4907E}" type="presParOf" srcId="{8B6E356B-37C2-45B3-AA64-5C7B0206AC5F}" destId="{D45EEC0D-7E06-4B6E-BA6E-64481D7E18FA}" srcOrd="6" destOrd="0" presId="urn:microsoft.com/office/officeart/2005/8/layout/orgChart1"/>
    <dgm:cxn modelId="{C6A1BF24-25F6-4FCE-BFB9-74BF9D79031E}" type="presParOf" srcId="{8B6E356B-37C2-45B3-AA64-5C7B0206AC5F}" destId="{A21F1FE3-2166-47E2-907A-CE85EC57AC7E}" srcOrd="7" destOrd="0" presId="urn:microsoft.com/office/officeart/2005/8/layout/orgChart1"/>
    <dgm:cxn modelId="{C9660072-9EDA-4FB9-A940-BE09F17601CC}" type="presParOf" srcId="{A21F1FE3-2166-47E2-907A-CE85EC57AC7E}" destId="{87EE9A7E-D581-4F74-BAEF-442808D9E5E1}" srcOrd="0" destOrd="0" presId="urn:microsoft.com/office/officeart/2005/8/layout/orgChart1"/>
    <dgm:cxn modelId="{49833020-6D13-4010-B150-36AF9ECF72A9}" type="presParOf" srcId="{87EE9A7E-D581-4F74-BAEF-442808D9E5E1}" destId="{E261D3B7-A456-4630-8434-899283B467F6}" srcOrd="0" destOrd="0" presId="urn:microsoft.com/office/officeart/2005/8/layout/orgChart1"/>
    <dgm:cxn modelId="{F29A4225-26B1-425B-9EB0-445B49287262}" type="presParOf" srcId="{87EE9A7E-D581-4F74-BAEF-442808D9E5E1}" destId="{1C3F14C7-DE32-443D-AAB7-03EACA93208F}" srcOrd="1" destOrd="0" presId="urn:microsoft.com/office/officeart/2005/8/layout/orgChart1"/>
    <dgm:cxn modelId="{03A263D4-6AF9-4737-9D7F-25912D2396C1}" type="presParOf" srcId="{A21F1FE3-2166-47E2-907A-CE85EC57AC7E}" destId="{6A775D52-55E7-46B2-BD4F-D5B15AFB990E}" srcOrd="1" destOrd="0" presId="urn:microsoft.com/office/officeart/2005/8/layout/orgChart1"/>
    <dgm:cxn modelId="{01C034B5-5BEA-4C76-8C45-15F3013AAED2}" type="presParOf" srcId="{A21F1FE3-2166-47E2-907A-CE85EC57AC7E}" destId="{1A71AD54-6182-4656-A88A-3FEA6A660EB8}" srcOrd="2" destOrd="0" presId="urn:microsoft.com/office/officeart/2005/8/layout/orgChart1"/>
    <dgm:cxn modelId="{35C2C981-9F8C-4840-8925-AE29F7297108}" type="presParOf" srcId="{66657B4B-94FC-4C8E-9BA8-478B16BBB0BC}" destId="{0CDFEA4E-C77A-4571-894C-0E83CCF9FCE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05EF47-DB11-488D-9DDE-466319F6C9E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112BD1-D27D-471C-B2CE-E83ABD47998E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2400" dirty="0"/>
            <a:t>Bean &amp; Gone</a:t>
          </a:r>
        </a:p>
        <a:p>
          <a:endParaRPr lang="en-US" sz="1000" dirty="0"/>
        </a:p>
      </dgm:t>
    </dgm:pt>
    <dgm:pt modelId="{A50A35CA-409D-4C63-B8FC-CB9CE09F2E3D}" type="parTrans" cxnId="{E45DAA83-D35E-4F95-AB2A-7EDE249C7921}">
      <dgm:prSet/>
      <dgm:spPr/>
      <dgm:t>
        <a:bodyPr/>
        <a:lstStyle/>
        <a:p>
          <a:endParaRPr lang="en-US"/>
        </a:p>
      </dgm:t>
    </dgm:pt>
    <dgm:pt modelId="{FBF34BAB-73B7-4949-B0EF-671D4317B96F}" type="sibTrans" cxnId="{E45DAA83-D35E-4F95-AB2A-7EDE249C7921}">
      <dgm:prSet/>
      <dgm:spPr/>
      <dgm:t>
        <a:bodyPr/>
        <a:lstStyle/>
        <a:p>
          <a:endParaRPr lang="en-US"/>
        </a:p>
      </dgm:t>
    </dgm:pt>
    <dgm:pt modelId="{23BA5F59-5C5D-40F5-BD81-9C36649511AA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600" dirty="0"/>
            <a:t>bearandgone@gmail.com</a:t>
          </a:r>
        </a:p>
      </dgm:t>
    </dgm:pt>
    <dgm:pt modelId="{80C14413-54DB-4828-9C0B-FF1585AEDBEB}" type="parTrans" cxnId="{1115D1D6-A068-46A4-8734-2CC78609AD8C}">
      <dgm:prSet/>
      <dgm:spPr/>
      <dgm:t>
        <a:bodyPr/>
        <a:lstStyle/>
        <a:p>
          <a:endParaRPr lang="en-US"/>
        </a:p>
      </dgm:t>
    </dgm:pt>
    <dgm:pt modelId="{251BFEFC-50CA-47F0-A1B8-5CBB622C6386}" type="sibTrans" cxnId="{1115D1D6-A068-46A4-8734-2CC78609AD8C}">
      <dgm:prSet/>
      <dgm:spPr/>
      <dgm:t>
        <a:bodyPr/>
        <a:lstStyle/>
        <a:p>
          <a:endParaRPr lang="en-US"/>
        </a:p>
      </dgm:t>
    </dgm:pt>
    <dgm:pt modelId="{8B52CB34-93CD-4568-8E27-22276656C178}">
      <dgm:prSet custT="1"/>
      <dgm:spPr>
        <a:solidFill>
          <a:srgbClr val="FFC000"/>
        </a:solidFill>
        <a:ln>
          <a:solidFill>
            <a:srgbClr val="FFC000"/>
          </a:solidFill>
        </a:ln>
      </dgm:spPr>
      <dgm:t>
        <a:bodyPr/>
        <a:lstStyle/>
        <a:p>
          <a:r>
            <a:rPr lang="en-US" sz="1400" dirty="0"/>
            <a:t>https://twitter.com/beargone1</a:t>
          </a:r>
        </a:p>
      </dgm:t>
    </dgm:pt>
    <dgm:pt modelId="{DD6E08DC-8DD6-4E6A-95D4-A0E7319D2A68}" type="parTrans" cxnId="{CA6FF608-0955-4E1A-A726-5774E07696D7}">
      <dgm:prSet/>
      <dgm:spPr/>
      <dgm:t>
        <a:bodyPr/>
        <a:lstStyle/>
        <a:p>
          <a:endParaRPr lang="en-US"/>
        </a:p>
      </dgm:t>
    </dgm:pt>
    <dgm:pt modelId="{2C99A170-2B79-4E10-93C3-67D60F366808}" type="sibTrans" cxnId="{CA6FF608-0955-4E1A-A726-5774E07696D7}">
      <dgm:prSet/>
      <dgm:spPr/>
      <dgm:t>
        <a:bodyPr/>
        <a:lstStyle/>
        <a:p>
          <a:endParaRPr lang="en-US"/>
        </a:p>
      </dgm:t>
    </dgm:pt>
    <dgm:pt modelId="{6073CF53-FBB9-4FD0-8580-1F50D73C61B0}">
      <dgm:prSet custT="1"/>
      <dgm:spPr>
        <a:solidFill>
          <a:srgbClr val="FFC000"/>
        </a:solidFill>
      </dgm:spPr>
      <dgm:t>
        <a:bodyPr/>
        <a:lstStyle/>
        <a:p>
          <a:r>
            <a:rPr lang="en-US" sz="1600" dirty="0"/>
            <a:t>https://www.facebook.com/bear.andgone.5/</a:t>
          </a:r>
        </a:p>
      </dgm:t>
    </dgm:pt>
    <dgm:pt modelId="{55DDC24C-1ED7-476C-BE97-8B69B7CF8668}" type="parTrans" cxnId="{651337F4-9E7C-42A3-8A37-6DF4F7AC1339}">
      <dgm:prSet/>
      <dgm:spPr/>
      <dgm:t>
        <a:bodyPr/>
        <a:lstStyle/>
        <a:p>
          <a:endParaRPr lang="en-US"/>
        </a:p>
      </dgm:t>
    </dgm:pt>
    <dgm:pt modelId="{355F1103-3977-4C88-91FA-01210C2FD048}" type="sibTrans" cxnId="{651337F4-9E7C-42A3-8A37-6DF4F7AC1339}">
      <dgm:prSet/>
      <dgm:spPr/>
      <dgm:t>
        <a:bodyPr/>
        <a:lstStyle/>
        <a:p>
          <a:endParaRPr lang="en-US"/>
        </a:p>
      </dgm:t>
    </dgm:pt>
    <dgm:pt modelId="{25FE498F-AD97-4AEC-AB32-8C3C7CB1708B}">
      <dgm:prSet custT="1"/>
      <dgm:spPr>
        <a:solidFill>
          <a:srgbClr val="FFC000"/>
        </a:solidFill>
      </dgm:spPr>
      <dgm:t>
        <a:bodyPr/>
        <a:lstStyle/>
        <a:p>
          <a:r>
            <a:rPr lang="en-US" sz="1600" dirty="0"/>
            <a:t>https://sinead-dotcom.github.io/beanAndGone/</a:t>
          </a:r>
        </a:p>
      </dgm:t>
    </dgm:pt>
    <dgm:pt modelId="{A49F4625-1850-4423-8CA3-6CC6E2C718D4}" type="parTrans" cxnId="{6DFCE920-8EB7-48BA-9545-6D4B8F00C9AD}">
      <dgm:prSet/>
      <dgm:spPr/>
      <dgm:t>
        <a:bodyPr/>
        <a:lstStyle/>
        <a:p>
          <a:endParaRPr lang="en-US"/>
        </a:p>
      </dgm:t>
    </dgm:pt>
    <dgm:pt modelId="{131C8D3C-997D-411D-8960-D3C7599B273A}" type="sibTrans" cxnId="{6DFCE920-8EB7-48BA-9545-6D4B8F00C9AD}">
      <dgm:prSet/>
      <dgm:spPr/>
      <dgm:t>
        <a:bodyPr/>
        <a:lstStyle/>
        <a:p>
          <a:endParaRPr lang="en-US"/>
        </a:p>
      </dgm:t>
    </dgm:pt>
    <dgm:pt modelId="{E8A4C229-1A9B-48A6-B88D-C0812563B43B}" type="pres">
      <dgm:prSet presAssocID="{8D05EF47-DB11-488D-9DDE-466319F6C9E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6657B4B-94FC-4C8E-9BA8-478B16BBB0BC}" type="pres">
      <dgm:prSet presAssocID="{BC112BD1-D27D-471C-B2CE-E83ABD47998E}" presName="hierRoot1" presStyleCnt="0">
        <dgm:presLayoutVars>
          <dgm:hierBranch val="init"/>
        </dgm:presLayoutVars>
      </dgm:prSet>
      <dgm:spPr/>
    </dgm:pt>
    <dgm:pt modelId="{86EE73D0-B763-496B-93E9-2AA82CF91FC8}" type="pres">
      <dgm:prSet presAssocID="{BC112BD1-D27D-471C-B2CE-E83ABD47998E}" presName="rootComposite1" presStyleCnt="0"/>
      <dgm:spPr/>
    </dgm:pt>
    <dgm:pt modelId="{29D3F9A0-EA4B-44E7-88FD-DAAFD9F5040F}" type="pres">
      <dgm:prSet presAssocID="{BC112BD1-D27D-471C-B2CE-E83ABD47998E}" presName="rootText1" presStyleLbl="node0" presStyleIdx="0" presStyleCnt="1" custScaleX="204255" custScaleY="134722">
        <dgm:presLayoutVars>
          <dgm:chPref val="3"/>
        </dgm:presLayoutVars>
      </dgm:prSet>
      <dgm:spPr/>
    </dgm:pt>
    <dgm:pt modelId="{8D1379E7-2919-484D-B1D3-A6986CA4DC41}" type="pres">
      <dgm:prSet presAssocID="{BC112BD1-D27D-471C-B2CE-E83ABD47998E}" presName="rootConnector1" presStyleLbl="node1" presStyleIdx="0" presStyleCnt="0"/>
      <dgm:spPr/>
    </dgm:pt>
    <dgm:pt modelId="{8B6E356B-37C2-45B3-AA64-5C7B0206AC5F}" type="pres">
      <dgm:prSet presAssocID="{BC112BD1-D27D-471C-B2CE-E83ABD47998E}" presName="hierChild2" presStyleCnt="0"/>
      <dgm:spPr/>
    </dgm:pt>
    <dgm:pt modelId="{426C604F-D36E-48A1-B25B-5867D5FA4CDE}" type="pres">
      <dgm:prSet presAssocID="{80C14413-54DB-4828-9C0B-FF1585AEDBEB}" presName="Name37" presStyleLbl="parChTrans1D2" presStyleIdx="0" presStyleCnt="4"/>
      <dgm:spPr/>
    </dgm:pt>
    <dgm:pt modelId="{BBE53886-309C-48DC-AB30-AEC87A9E2B8F}" type="pres">
      <dgm:prSet presAssocID="{23BA5F59-5C5D-40F5-BD81-9C36649511AA}" presName="hierRoot2" presStyleCnt="0">
        <dgm:presLayoutVars>
          <dgm:hierBranch val="init"/>
        </dgm:presLayoutVars>
      </dgm:prSet>
      <dgm:spPr/>
    </dgm:pt>
    <dgm:pt modelId="{3DE80BF3-A2AA-4B9F-BB83-3B6FE7487DB8}" type="pres">
      <dgm:prSet presAssocID="{23BA5F59-5C5D-40F5-BD81-9C36649511AA}" presName="rootComposite" presStyleCnt="0"/>
      <dgm:spPr/>
    </dgm:pt>
    <dgm:pt modelId="{E1F4C6C5-F6AE-42B9-8C89-DB9AFE126286}" type="pres">
      <dgm:prSet presAssocID="{23BA5F59-5C5D-40F5-BD81-9C36649511AA}" presName="rootText" presStyleLbl="node2" presStyleIdx="0" presStyleCnt="4" custScaleX="193905" custLinFactNeighborX="29815" custLinFactNeighborY="1420">
        <dgm:presLayoutVars>
          <dgm:chPref val="3"/>
        </dgm:presLayoutVars>
      </dgm:prSet>
      <dgm:spPr/>
    </dgm:pt>
    <dgm:pt modelId="{6CE78976-8907-4C92-A5D2-5F0722F5193D}" type="pres">
      <dgm:prSet presAssocID="{23BA5F59-5C5D-40F5-BD81-9C36649511AA}" presName="rootConnector" presStyleLbl="node2" presStyleIdx="0" presStyleCnt="4"/>
      <dgm:spPr/>
    </dgm:pt>
    <dgm:pt modelId="{E3375EF9-2007-444D-8C31-DD3B4F5891B2}" type="pres">
      <dgm:prSet presAssocID="{23BA5F59-5C5D-40F5-BD81-9C36649511AA}" presName="hierChild4" presStyleCnt="0"/>
      <dgm:spPr/>
    </dgm:pt>
    <dgm:pt modelId="{84B064AE-2392-462C-8616-CBB4323696A4}" type="pres">
      <dgm:prSet presAssocID="{23BA5F59-5C5D-40F5-BD81-9C36649511AA}" presName="hierChild5" presStyleCnt="0"/>
      <dgm:spPr/>
    </dgm:pt>
    <dgm:pt modelId="{2DB2C9E1-2F31-42B4-A9D6-6AE0BE2DDF43}" type="pres">
      <dgm:prSet presAssocID="{DD6E08DC-8DD6-4E6A-95D4-A0E7319D2A68}" presName="Name37" presStyleLbl="parChTrans1D2" presStyleIdx="1" presStyleCnt="4"/>
      <dgm:spPr/>
    </dgm:pt>
    <dgm:pt modelId="{3A06E792-1FA6-46EB-8F21-9783847C4E1F}" type="pres">
      <dgm:prSet presAssocID="{8B52CB34-93CD-4568-8E27-22276656C178}" presName="hierRoot2" presStyleCnt="0">
        <dgm:presLayoutVars>
          <dgm:hierBranch val="init"/>
        </dgm:presLayoutVars>
      </dgm:prSet>
      <dgm:spPr/>
    </dgm:pt>
    <dgm:pt modelId="{59F44AE7-39CE-454F-977C-A25527CD367C}" type="pres">
      <dgm:prSet presAssocID="{8B52CB34-93CD-4568-8E27-22276656C178}" presName="rootComposite" presStyleCnt="0"/>
      <dgm:spPr/>
    </dgm:pt>
    <dgm:pt modelId="{0C5CB94C-6F76-4E38-91C1-A39F5B318A7E}" type="pres">
      <dgm:prSet presAssocID="{8B52CB34-93CD-4568-8E27-22276656C178}" presName="rootText" presStyleLbl="node2" presStyleIdx="1" presStyleCnt="4" custScaleX="182104" custLinFactY="73815" custLinFactNeighborX="-27884" custLinFactNeighborY="100000">
        <dgm:presLayoutVars>
          <dgm:chPref val="3"/>
        </dgm:presLayoutVars>
      </dgm:prSet>
      <dgm:spPr/>
    </dgm:pt>
    <dgm:pt modelId="{81B5B5A0-C596-43A1-AD4D-F24A95B162BA}" type="pres">
      <dgm:prSet presAssocID="{8B52CB34-93CD-4568-8E27-22276656C178}" presName="rootConnector" presStyleLbl="node2" presStyleIdx="1" presStyleCnt="4"/>
      <dgm:spPr/>
    </dgm:pt>
    <dgm:pt modelId="{F4445A19-396C-41EC-9C1C-AEF13BEB6358}" type="pres">
      <dgm:prSet presAssocID="{8B52CB34-93CD-4568-8E27-22276656C178}" presName="hierChild4" presStyleCnt="0"/>
      <dgm:spPr/>
    </dgm:pt>
    <dgm:pt modelId="{7F61BA6F-CE5D-43BE-B89D-D2E4DF3C1033}" type="pres">
      <dgm:prSet presAssocID="{8B52CB34-93CD-4568-8E27-22276656C178}" presName="hierChild5" presStyleCnt="0"/>
      <dgm:spPr/>
    </dgm:pt>
    <dgm:pt modelId="{6B2DE153-D09B-4954-859E-F71917DF3732}" type="pres">
      <dgm:prSet presAssocID="{55DDC24C-1ED7-476C-BE97-8B69B7CF8668}" presName="Name37" presStyleLbl="parChTrans1D2" presStyleIdx="2" presStyleCnt="4"/>
      <dgm:spPr/>
    </dgm:pt>
    <dgm:pt modelId="{660805DE-9E36-47DB-9845-5074B38ACFC2}" type="pres">
      <dgm:prSet presAssocID="{6073CF53-FBB9-4FD0-8580-1F50D73C61B0}" presName="hierRoot2" presStyleCnt="0">
        <dgm:presLayoutVars>
          <dgm:hierBranch val="init"/>
        </dgm:presLayoutVars>
      </dgm:prSet>
      <dgm:spPr/>
    </dgm:pt>
    <dgm:pt modelId="{83728EA1-792A-407E-AFCA-69A8E3B12A0B}" type="pres">
      <dgm:prSet presAssocID="{6073CF53-FBB9-4FD0-8580-1F50D73C61B0}" presName="rootComposite" presStyleCnt="0"/>
      <dgm:spPr/>
    </dgm:pt>
    <dgm:pt modelId="{A3338239-3529-469E-ABB4-DCF5DA476517}" type="pres">
      <dgm:prSet presAssocID="{6073CF53-FBB9-4FD0-8580-1F50D73C61B0}" presName="rootText" presStyleLbl="node2" presStyleIdx="2" presStyleCnt="4" custScaleX="242739" custLinFactY="74146" custLinFactNeighborX="43051" custLinFactNeighborY="100000">
        <dgm:presLayoutVars>
          <dgm:chPref val="3"/>
        </dgm:presLayoutVars>
      </dgm:prSet>
      <dgm:spPr/>
    </dgm:pt>
    <dgm:pt modelId="{AA335304-69D3-4D59-8070-F0854035658C}" type="pres">
      <dgm:prSet presAssocID="{6073CF53-FBB9-4FD0-8580-1F50D73C61B0}" presName="rootConnector" presStyleLbl="node2" presStyleIdx="2" presStyleCnt="4"/>
      <dgm:spPr/>
    </dgm:pt>
    <dgm:pt modelId="{0D1CACB8-9CD9-423A-A89E-FC3A9B46FC1A}" type="pres">
      <dgm:prSet presAssocID="{6073CF53-FBB9-4FD0-8580-1F50D73C61B0}" presName="hierChild4" presStyleCnt="0"/>
      <dgm:spPr/>
    </dgm:pt>
    <dgm:pt modelId="{9047D085-766D-48D5-94C6-C428AE366A28}" type="pres">
      <dgm:prSet presAssocID="{6073CF53-FBB9-4FD0-8580-1F50D73C61B0}" presName="hierChild5" presStyleCnt="0"/>
      <dgm:spPr/>
    </dgm:pt>
    <dgm:pt modelId="{96A04F07-6594-4A17-AF26-D6108EB6FE06}" type="pres">
      <dgm:prSet presAssocID="{A49F4625-1850-4423-8CA3-6CC6E2C718D4}" presName="Name37" presStyleLbl="parChTrans1D2" presStyleIdx="3" presStyleCnt="4"/>
      <dgm:spPr/>
    </dgm:pt>
    <dgm:pt modelId="{F6A843CD-3BDA-4C77-97A7-A9238DDD0652}" type="pres">
      <dgm:prSet presAssocID="{25FE498F-AD97-4AEC-AB32-8C3C7CB1708B}" presName="hierRoot2" presStyleCnt="0">
        <dgm:presLayoutVars>
          <dgm:hierBranch val="init"/>
        </dgm:presLayoutVars>
      </dgm:prSet>
      <dgm:spPr/>
    </dgm:pt>
    <dgm:pt modelId="{85993B21-0D71-4EB4-B881-144A472B9952}" type="pres">
      <dgm:prSet presAssocID="{25FE498F-AD97-4AEC-AB32-8C3C7CB1708B}" presName="rootComposite" presStyleCnt="0"/>
      <dgm:spPr/>
    </dgm:pt>
    <dgm:pt modelId="{2AF2428C-D00F-4478-84F3-7FE37E525A29}" type="pres">
      <dgm:prSet presAssocID="{25FE498F-AD97-4AEC-AB32-8C3C7CB1708B}" presName="rootText" presStyleLbl="node2" presStyleIdx="3" presStyleCnt="4" custScaleX="206366" custLinFactX="-17218" custLinFactNeighborX="-100000" custLinFactNeighborY="-1324">
        <dgm:presLayoutVars>
          <dgm:chPref val="3"/>
        </dgm:presLayoutVars>
      </dgm:prSet>
      <dgm:spPr/>
    </dgm:pt>
    <dgm:pt modelId="{7C900ADD-B0FE-4D31-9A0C-64BAEFF5354A}" type="pres">
      <dgm:prSet presAssocID="{25FE498F-AD97-4AEC-AB32-8C3C7CB1708B}" presName="rootConnector" presStyleLbl="node2" presStyleIdx="3" presStyleCnt="4"/>
      <dgm:spPr/>
    </dgm:pt>
    <dgm:pt modelId="{B5E05B65-2DF9-4E1F-BA05-EA2D17344455}" type="pres">
      <dgm:prSet presAssocID="{25FE498F-AD97-4AEC-AB32-8C3C7CB1708B}" presName="hierChild4" presStyleCnt="0"/>
      <dgm:spPr/>
    </dgm:pt>
    <dgm:pt modelId="{284B74EE-4E2C-4EA0-823C-F27F2AB3E778}" type="pres">
      <dgm:prSet presAssocID="{25FE498F-AD97-4AEC-AB32-8C3C7CB1708B}" presName="hierChild5" presStyleCnt="0"/>
      <dgm:spPr/>
    </dgm:pt>
    <dgm:pt modelId="{0CDFEA4E-C77A-4571-894C-0E83CCF9FCE3}" type="pres">
      <dgm:prSet presAssocID="{BC112BD1-D27D-471C-B2CE-E83ABD47998E}" presName="hierChild3" presStyleCnt="0"/>
      <dgm:spPr/>
    </dgm:pt>
  </dgm:ptLst>
  <dgm:cxnLst>
    <dgm:cxn modelId="{CA6FF608-0955-4E1A-A726-5774E07696D7}" srcId="{BC112BD1-D27D-471C-B2CE-E83ABD47998E}" destId="{8B52CB34-93CD-4568-8E27-22276656C178}" srcOrd="1" destOrd="0" parTransId="{DD6E08DC-8DD6-4E6A-95D4-A0E7319D2A68}" sibTransId="{2C99A170-2B79-4E10-93C3-67D60F366808}"/>
    <dgm:cxn modelId="{42923D17-E69B-4DCE-BB9F-CC17EA67511E}" type="presOf" srcId="{8B52CB34-93CD-4568-8E27-22276656C178}" destId="{81B5B5A0-C596-43A1-AD4D-F24A95B162BA}" srcOrd="1" destOrd="0" presId="urn:microsoft.com/office/officeart/2005/8/layout/orgChart1"/>
    <dgm:cxn modelId="{6DFCE920-8EB7-48BA-9545-6D4B8F00C9AD}" srcId="{BC112BD1-D27D-471C-B2CE-E83ABD47998E}" destId="{25FE498F-AD97-4AEC-AB32-8C3C7CB1708B}" srcOrd="3" destOrd="0" parTransId="{A49F4625-1850-4423-8CA3-6CC6E2C718D4}" sibTransId="{131C8D3C-997D-411D-8960-D3C7599B273A}"/>
    <dgm:cxn modelId="{0128D42D-2CCA-4943-A704-F59191547CA6}" type="presOf" srcId="{23BA5F59-5C5D-40F5-BD81-9C36649511AA}" destId="{E1F4C6C5-F6AE-42B9-8C89-DB9AFE126286}" srcOrd="0" destOrd="0" presId="urn:microsoft.com/office/officeart/2005/8/layout/orgChart1"/>
    <dgm:cxn modelId="{B56B2C3A-50C7-4B3B-A4D7-D242D1E9934C}" type="presOf" srcId="{BC112BD1-D27D-471C-B2CE-E83ABD47998E}" destId="{29D3F9A0-EA4B-44E7-88FD-DAAFD9F5040F}" srcOrd="0" destOrd="0" presId="urn:microsoft.com/office/officeart/2005/8/layout/orgChart1"/>
    <dgm:cxn modelId="{C295DF66-6F25-4826-8A85-8B805DD39184}" type="presOf" srcId="{25FE498F-AD97-4AEC-AB32-8C3C7CB1708B}" destId="{2AF2428C-D00F-4478-84F3-7FE37E525A29}" srcOrd="0" destOrd="0" presId="urn:microsoft.com/office/officeart/2005/8/layout/orgChart1"/>
    <dgm:cxn modelId="{D36F9351-D947-4770-B0B0-F799E48FD792}" type="presOf" srcId="{80C14413-54DB-4828-9C0B-FF1585AEDBEB}" destId="{426C604F-D36E-48A1-B25B-5867D5FA4CDE}" srcOrd="0" destOrd="0" presId="urn:microsoft.com/office/officeart/2005/8/layout/orgChart1"/>
    <dgm:cxn modelId="{4B7ADA79-BAFB-4AC5-8269-BF2EEAB1D94F}" type="presOf" srcId="{BC112BD1-D27D-471C-B2CE-E83ABD47998E}" destId="{8D1379E7-2919-484D-B1D3-A6986CA4DC41}" srcOrd="1" destOrd="0" presId="urn:microsoft.com/office/officeart/2005/8/layout/orgChart1"/>
    <dgm:cxn modelId="{E45DAA83-D35E-4F95-AB2A-7EDE249C7921}" srcId="{8D05EF47-DB11-488D-9DDE-466319F6C9EB}" destId="{BC112BD1-D27D-471C-B2CE-E83ABD47998E}" srcOrd="0" destOrd="0" parTransId="{A50A35CA-409D-4C63-B8FC-CB9CE09F2E3D}" sibTransId="{FBF34BAB-73B7-4949-B0EF-671D4317B96F}"/>
    <dgm:cxn modelId="{FC2E3685-CC90-4A08-85A8-B3A5E714163F}" type="presOf" srcId="{8D05EF47-DB11-488D-9DDE-466319F6C9EB}" destId="{E8A4C229-1A9B-48A6-B88D-C0812563B43B}" srcOrd="0" destOrd="0" presId="urn:microsoft.com/office/officeart/2005/8/layout/orgChart1"/>
    <dgm:cxn modelId="{96BF5E9C-6D5C-49D8-847A-70B0BF9C67F0}" type="presOf" srcId="{DD6E08DC-8DD6-4E6A-95D4-A0E7319D2A68}" destId="{2DB2C9E1-2F31-42B4-A9D6-6AE0BE2DDF43}" srcOrd="0" destOrd="0" presId="urn:microsoft.com/office/officeart/2005/8/layout/orgChart1"/>
    <dgm:cxn modelId="{4F3292B2-15C9-4A91-95F2-68D0EB19093F}" type="presOf" srcId="{8B52CB34-93CD-4568-8E27-22276656C178}" destId="{0C5CB94C-6F76-4E38-91C1-A39F5B318A7E}" srcOrd="0" destOrd="0" presId="urn:microsoft.com/office/officeart/2005/8/layout/orgChart1"/>
    <dgm:cxn modelId="{C9F30CC1-B327-4537-8873-290FA71E5AE4}" type="presOf" srcId="{A49F4625-1850-4423-8CA3-6CC6E2C718D4}" destId="{96A04F07-6594-4A17-AF26-D6108EB6FE06}" srcOrd="0" destOrd="0" presId="urn:microsoft.com/office/officeart/2005/8/layout/orgChart1"/>
    <dgm:cxn modelId="{FEAF7AC2-7CB0-41C5-9CE4-4A0C62B1CD25}" type="presOf" srcId="{55DDC24C-1ED7-476C-BE97-8B69B7CF8668}" destId="{6B2DE153-D09B-4954-859E-F71917DF3732}" srcOrd="0" destOrd="0" presId="urn:microsoft.com/office/officeart/2005/8/layout/orgChart1"/>
    <dgm:cxn modelId="{C610C8C4-E873-4E45-8B07-8DBAFC0AEEBE}" type="presOf" srcId="{6073CF53-FBB9-4FD0-8580-1F50D73C61B0}" destId="{AA335304-69D3-4D59-8070-F0854035658C}" srcOrd="1" destOrd="0" presId="urn:microsoft.com/office/officeart/2005/8/layout/orgChart1"/>
    <dgm:cxn modelId="{409A38CC-C99A-4CDA-9048-DDFDFC48ED83}" type="presOf" srcId="{23BA5F59-5C5D-40F5-BD81-9C36649511AA}" destId="{6CE78976-8907-4C92-A5D2-5F0722F5193D}" srcOrd="1" destOrd="0" presId="urn:microsoft.com/office/officeart/2005/8/layout/orgChart1"/>
    <dgm:cxn modelId="{1115D1D6-A068-46A4-8734-2CC78609AD8C}" srcId="{BC112BD1-D27D-471C-B2CE-E83ABD47998E}" destId="{23BA5F59-5C5D-40F5-BD81-9C36649511AA}" srcOrd="0" destOrd="0" parTransId="{80C14413-54DB-4828-9C0B-FF1585AEDBEB}" sibTransId="{251BFEFC-50CA-47F0-A1B8-5CBB622C6386}"/>
    <dgm:cxn modelId="{4674A6DE-F3D0-4568-B52B-00C5C36DBB83}" type="presOf" srcId="{25FE498F-AD97-4AEC-AB32-8C3C7CB1708B}" destId="{7C900ADD-B0FE-4D31-9A0C-64BAEFF5354A}" srcOrd="1" destOrd="0" presId="urn:microsoft.com/office/officeart/2005/8/layout/orgChart1"/>
    <dgm:cxn modelId="{03AC58F0-9E93-4C87-A7C8-9B08D488FBD3}" type="presOf" srcId="{6073CF53-FBB9-4FD0-8580-1F50D73C61B0}" destId="{A3338239-3529-469E-ABB4-DCF5DA476517}" srcOrd="0" destOrd="0" presId="urn:microsoft.com/office/officeart/2005/8/layout/orgChart1"/>
    <dgm:cxn modelId="{651337F4-9E7C-42A3-8A37-6DF4F7AC1339}" srcId="{BC112BD1-D27D-471C-B2CE-E83ABD47998E}" destId="{6073CF53-FBB9-4FD0-8580-1F50D73C61B0}" srcOrd="2" destOrd="0" parTransId="{55DDC24C-1ED7-476C-BE97-8B69B7CF8668}" sibTransId="{355F1103-3977-4C88-91FA-01210C2FD048}"/>
    <dgm:cxn modelId="{44B7169E-7D4B-4462-A2DC-C6C8777B9871}" type="presParOf" srcId="{E8A4C229-1A9B-48A6-B88D-C0812563B43B}" destId="{66657B4B-94FC-4C8E-9BA8-478B16BBB0BC}" srcOrd="0" destOrd="0" presId="urn:microsoft.com/office/officeart/2005/8/layout/orgChart1"/>
    <dgm:cxn modelId="{0AF77B22-1825-4636-B989-EA8552ED1A13}" type="presParOf" srcId="{66657B4B-94FC-4C8E-9BA8-478B16BBB0BC}" destId="{86EE73D0-B763-496B-93E9-2AA82CF91FC8}" srcOrd="0" destOrd="0" presId="urn:microsoft.com/office/officeart/2005/8/layout/orgChart1"/>
    <dgm:cxn modelId="{309373E4-DA95-4700-93DD-A40A465384DA}" type="presParOf" srcId="{86EE73D0-B763-496B-93E9-2AA82CF91FC8}" destId="{29D3F9A0-EA4B-44E7-88FD-DAAFD9F5040F}" srcOrd="0" destOrd="0" presId="urn:microsoft.com/office/officeart/2005/8/layout/orgChart1"/>
    <dgm:cxn modelId="{E5EF7418-0F31-424C-98B2-1FE335CEA47F}" type="presParOf" srcId="{86EE73D0-B763-496B-93E9-2AA82CF91FC8}" destId="{8D1379E7-2919-484D-B1D3-A6986CA4DC41}" srcOrd="1" destOrd="0" presId="urn:microsoft.com/office/officeart/2005/8/layout/orgChart1"/>
    <dgm:cxn modelId="{E43D025B-EB69-4149-8757-6B08EA5F20E3}" type="presParOf" srcId="{66657B4B-94FC-4C8E-9BA8-478B16BBB0BC}" destId="{8B6E356B-37C2-45B3-AA64-5C7B0206AC5F}" srcOrd="1" destOrd="0" presId="urn:microsoft.com/office/officeart/2005/8/layout/orgChart1"/>
    <dgm:cxn modelId="{B55738F4-E39C-4DE8-BD56-F078A4BC7026}" type="presParOf" srcId="{8B6E356B-37C2-45B3-AA64-5C7B0206AC5F}" destId="{426C604F-D36E-48A1-B25B-5867D5FA4CDE}" srcOrd="0" destOrd="0" presId="urn:microsoft.com/office/officeart/2005/8/layout/orgChart1"/>
    <dgm:cxn modelId="{57AAF430-318B-4742-BFEC-A3D5EA6C7F77}" type="presParOf" srcId="{8B6E356B-37C2-45B3-AA64-5C7B0206AC5F}" destId="{BBE53886-309C-48DC-AB30-AEC87A9E2B8F}" srcOrd="1" destOrd="0" presId="urn:microsoft.com/office/officeart/2005/8/layout/orgChart1"/>
    <dgm:cxn modelId="{C5E462E8-320C-4F95-8040-6E332DB3D3B9}" type="presParOf" srcId="{BBE53886-309C-48DC-AB30-AEC87A9E2B8F}" destId="{3DE80BF3-A2AA-4B9F-BB83-3B6FE7487DB8}" srcOrd="0" destOrd="0" presId="urn:microsoft.com/office/officeart/2005/8/layout/orgChart1"/>
    <dgm:cxn modelId="{18F2BD7F-D070-4675-83D9-7D9D9A28D82D}" type="presParOf" srcId="{3DE80BF3-A2AA-4B9F-BB83-3B6FE7487DB8}" destId="{E1F4C6C5-F6AE-42B9-8C89-DB9AFE126286}" srcOrd="0" destOrd="0" presId="urn:microsoft.com/office/officeart/2005/8/layout/orgChart1"/>
    <dgm:cxn modelId="{88397FEF-8A5E-4581-A20F-B14F4747564C}" type="presParOf" srcId="{3DE80BF3-A2AA-4B9F-BB83-3B6FE7487DB8}" destId="{6CE78976-8907-4C92-A5D2-5F0722F5193D}" srcOrd="1" destOrd="0" presId="urn:microsoft.com/office/officeart/2005/8/layout/orgChart1"/>
    <dgm:cxn modelId="{1FDAF3EF-BDEC-4BDB-B975-934C0C13A2A7}" type="presParOf" srcId="{BBE53886-309C-48DC-AB30-AEC87A9E2B8F}" destId="{E3375EF9-2007-444D-8C31-DD3B4F5891B2}" srcOrd="1" destOrd="0" presId="urn:microsoft.com/office/officeart/2005/8/layout/orgChart1"/>
    <dgm:cxn modelId="{C82C8716-077F-42F3-969C-A133DF18B6DB}" type="presParOf" srcId="{BBE53886-309C-48DC-AB30-AEC87A9E2B8F}" destId="{84B064AE-2392-462C-8616-CBB4323696A4}" srcOrd="2" destOrd="0" presId="urn:microsoft.com/office/officeart/2005/8/layout/orgChart1"/>
    <dgm:cxn modelId="{29FEF3E6-1B63-46AC-8DA5-FF50DE84D863}" type="presParOf" srcId="{8B6E356B-37C2-45B3-AA64-5C7B0206AC5F}" destId="{2DB2C9E1-2F31-42B4-A9D6-6AE0BE2DDF43}" srcOrd="2" destOrd="0" presId="urn:microsoft.com/office/officeart/2005/8/layout/orgChart1"/>
    <dgm:cxn modelId="{921D9C2C-2792-454D-A134-6D193819CEB4}" type="presParOf" srcId="{8B6E356B-37C2-45B3-AA64-5C7B0206AC5F}" destId="{3A06E792-1FA6-46EB-8F21-9783847C4E1F}" srcOrd="3" destOrd="0" presId="urn:microsoft.com/office/officeart/2005/8/layout/orgChart1"/>
    <dgm:cxn modelId="{8C1A4D97-398E-4D2D-AC25-8C1778ED1FED}" type="presParOf" srcId="{3A06E792-1FA6-46EB-8F21-9783847C4E1F}" destId="{59F44AE7-39CE-454F-977C-A25527CD367C}" srcOrd="0" destOrd="0" presId="urn:microsoft.com/office/officeart/2005/8/layout/orgChart1"/>
    <dgm:cxn modelId="{0EB47332-071C-4060-94D9-63061D3631D6}" type="presParOf" srcId="{59F44AE7-39CE-454F-977C-A25527CD367C}" destId="{0C5CB94C-6F76-4E38-91C1-A39F5B318A7E}" srcOrd="0" destOrd="0" presId="urn:microsoft.com/office/officeart/2005/8/layout/orgChart1"/>
    <dgm:cxn modelId="{847C74A7-FDD8-4EC0-A873-048560F0C292}" type="presParOf" srcId="{59F44AE7-39CE-454F-977C-A25527CD367C}" destId="{81B5B5A0-C596-43A1-AD4D-F24A95B162BA}" srcOrd="1" destOrd="0" presId="urn:microsoft.com/office/officeart/2005/8/layout/orgChart1"/>
    <dgm:cxn modelId="{0403ADFD-E1C8-4872-8D56-1F833DF71DE5}" type="presParOf" srcId="{3A06E792-1FA6-46EB-8F21-9783847C4E1F}" destId="{F4445A19-396C-41EC-9C1C-AEF13BEB6358}" srcOrd="1" destOrd="0" presId="urn:microsoft.com/office/officeart/2005/8/layout/orgChart1"/>
    <dgm:cxn modelId="{17603729-6A35-42E7-8E96-20581130AD9E}" type="presParOf" srcId="{3A06E792-1FA6-46EB-8F21-9783847C4E1F}" destId="{7F61BA6F-CE5D-43BE-B89D-D2E4DF3C1033}" srcOrd="2" destOrd="0" presId="urn:microsoft.com/office/officeart/2005/8/layout/orgChart1"/>
    <dgm:cxn modelId="{76715317-E641-4994-A787-E47C911E70A8}" type="presParOf" srcId="{8B6E356B-37C2-45B3-AA64-5C7B0206AC5F}" destId="{6B2DE153-D09B-4954-859E-F71917DF3732}" srcOrd="4" destOrd="0" presId="urn:microsoft.com/office/officeart/2005/8/layout/orgChart1"/>
    <dgm:cxn modelId="{3C23C136-0AD5-4278-BC3C-9867E77BA5CA}" type="presParOf" srcId="{8B6E356B-37C2-45B3-AA64-5C7B0206AC5F}" destId="{660805DE-9E36-47DB-9845-5074B38ACFC2}" srcOrd="5" destOrd="0" presId="urn:microsoft.com/office/officeart/2005/8/layout/orgChart1"/>
    <dgm:cxn modelId="{6F4CBC7E-088D-4C89-A18A-A0976B7745A5}" type="presParOf" srcId="{660805DE-9E36-47DB-9845-5074B38ACFC2}" destId="{83728EA1-792A-407E-AFCA-69A8E3B12A0B}" srcOrd="0" destOrd="0" presId="urn:microsoft.com/office/officeart/2005/8/layout/orgChart1"/>
    <dgm:cxn modelId="{EFF5E6A2-AC08-468B-B626-3FD042C2006C}" type="presParOf" srcId="{83728EA1-792A-407E-AFCA-69A8E3B12A0B}" destId="{A3338239-3529-469E-ABB4-DCF5DA476517}" srcOrd="0" destOrd="0" presId="urn:microsoft.com/office/officeart/2005/8/layout/orgChart1"/>
    <dgm:cxn modelId="{A83549DB-8FB0-41A8-9C84-1AAB87AA0313}" type="presParOf" srcId="{83728EA1-792A-407E-AFCA-69A8E3B12A0B}" destId="{AA335304-69D3-4D59-8070-F0854035658C}" srcOrd="1" destOrd="0" presId="urn:microsoft.com/office/officeart/2005/8/layout/orgChart1"/>
    <dgm:cxn modelId="{308D1C74-D982-43EB-B8D7-8D7962AEB214}" type="presParOf" srcId="{660805DE-9E36-47DB-9845-5074B38ACFC2}" destId="{0D1CACB8-9CD9-423A-A89E-FC3A9B46FC1A}" srcOrd="1" destOrd="0" presId="urn:microsoft.com/office/officeart/2005/8/layout/orgChart1"/>
    <dgm:cxn modelId="{EC157F00-529A-42CA-8CAC-B8A86E0996F0}" type="presParOf" srcId="{660805DE-9E36-47DB-9845-5074B38ACFC2}" destId="{9047D085-766D-48D5-94C6-C428AE366A28}" srcOrd="2" destOrd="0" presId="urn:microsoft.com/office/officeart/2005/8/layout/orgChart1"/>
    <dgm:cxn modelId="{1804DE42-1647-45DD-AAF9-360A70351BC2}" type="presParOf" srcId="{8B6E356B-37C2-45B3-AA64-5C7B0206AC5F}" destId="{96A04F07-6594-4A17-AF26-D6108EB6FE06}" srcOrd="6" destOrd="0" presId="urn:microsoft.com/office/officeart/2005/8/layout/orgChart1"/>
    <dgm:cxn modelId="{C83B5A0F-6628-42AC-9FE0-5E6F8CAA229E}" type="presParOf" srcId="{8B6E356B-37C2-45B3-AA64-5C7B0206AC5F}" destId="{F6A843CD-3BDA-4C77-97A7-A9238DDD0652}" srcOrd="7" destOrd="0" presId="urn:microsoft.com/office/officeart/2005/8/layout/orgChart1"/>
    <dgm:cxn modelId="{A0100C9A-DB93-4CA6-9212-50648F9F8BA3}" type="presParOf" srcId="{F6A843CD-3BDA-4C77-97A7-A9238DDD0652}" destId="{85993B21-0D71-4EB4-B881-144A472B9952}" srcOrd="0" destOrd="0" presId="urn:microsoft.com/office/officeart/2005/8/layout/orgChart1"/>
    <dgm:cxn modelId="{CDC4F33F-147F-474D-9301-9EC8011F1F79}" type="presParOf" srcId="{85993B21-0D71-4EB4-B881-144A472B9952}" destId="{2AF2428C-D00F-4478-84F3-7FE37E525A29}" srcOrd="0" destOrd="0" presId="urn:microsoft.com/office/officeart/2005/8/layout/orgChart1"/>
    <dgm:cxn modelId="{36316FCB-2322-4BEE-A324-3A729040CD40}" type="presParOf" srcId="{85993B21-0D71-4EB4-B881-144A472B9952}" destId="{7C900ADD-B0FE-4D31-9A0C-64BAEFF5354A}" srcOrd="1" destOrd="0" presId="urn:microsoft.com/office/officeart/2005/8/layout/orgChart1"/>
    <dgm:cxn modelId="{03F67577-9208-4B4A-A04E-C295D4787B64}" type="presParOf" srcId="{F6A843CD-3BDA-4C77-97A7-A9238DDD0652}" destId="{B5E05B65-2DF9-4E1F-BA05-EA2D17344455}" srcOrd="1" destOrd="0" presId="urn:microsoft.com/office/officeart/2005/8/layout/orgChart1"/>
    <dgm:cxn modelId="{E3D37710-90EE-43A6-A70F-D392B9CA2893}" type="presParOf" srcId="{F6A843CD-3BDA-4C77-97A7-A9238DDD0652}" destId="{284B74EE-4E2C-4EA0-823C-F27F2AB3E778}" srcOrd="2" destOrd="0" presId="urn:microsoft.com/office/officeart/2005/8/layout/orgChart1"/>
    <dgm:cxn modelId="{35C2C981-9F8C-4840-8925-AE29F7297108}" type="presParOf" srcId="{66657B4B-94FC-4C8E-9BA8-478B16BBB0BC}" destId="{0CDFEA4E-C77A-4571-894C-0E83CCF9FCE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627F1D-F9D9-44FE-BD1D-2E0DE6D91735}">
      <dsp:nvSpPr>
        <dsp:cNvPr id="0" name=""/>
        <dsp:cNvSpPr/>
      </dsp:nvSpPr>
      <dsp:spPr>
        <a:xfrm>
          <a:off x="5965794" y="2389470"/>
          <a:ext cx="4944428" cy="4045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076"/>
              </a:lnTo>
              <a:lnTo>
                <a:pt x="4944428" y="190076"/>
              </a:lnTo>
              <a:lnTo>
                <a:pt x="4944428" y="404562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5EEC0D-7E06-4B6E-BA6E-64481D7E18FA}">
      <dsp:nvSpPr>
        <dsp:cNvPr id="0" name=""/>
        <dsp:cNvSpPr/>
      </dsp:nvSpPr>
      <dsp:spPr>
        <a:xfrm>
          <a:off x="5965794" y="2389470"/>
          <a:ext cx="2471704" cy="4289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486"/>
              </a:lnTo>
              <a:lnTo>
                <a:pt x="2471704" y="214486"/>
              </a:lnTo>
              <a:lnTo>
                <a:pt x="2471704" y="42897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EF0771-7266-498D-BC04-F42468A380D9}">
      <dsp:nvSpPr>
        <dsp:cNvPr id="0" name=""/>
        <dsp:cNvSpPr/>
      </dsp:nvSpPr>
      <dsp:spPr>
        <a:xfrm>
          <a:off x="5164288" y="3839809"/>
          <a:ext cx="233668" cy="11111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1102"/>
              </a:lnTo>
              <a:lnTo>
                <a:pt x="233668" y="1111102"/>
              </a:lnTo>
            </a:path>
          </a:pathLst>
        </a:custGeom>
        <a:noFill/>
        <a:ln w="222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FE1956-51E5-43E9-9EF6-2D268F479B9E}">
      <dsp:nvSpPr>
        <dsp:cNvPr id="0" name=""/>
        <dsp:cNvSpPr/>
      </dsp:nvSpPr>
      <dsp:spPr>
        <a:xfrm>
          <a:off x="5920074" y="2389470"/>
          <a:ext cx="91440" cy="4289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4486"/>
              </a:lnTo>
              <a:lnTo>
                <a:pt x="61306" y="214486"/>
              </a:lnTo>
              <a:lnTo>
                <a:pt x="61306" y="42897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7071B7-B110-40D7-8930-A27A3094933F}">
      <dsp:nvSpPr>
        <dsp:cNvPr id="0" name=""/>
        <dsp:cNvSpPr/>
      </dsp:nvSpPr>
      <dsp:spPr>
        <a:xfrm>
          <a:off x="3494089" y="2389470"/>
          <a:ext cx="2471704" cy="428973"/>
        </a:xfrm>
        <a:custGeom>
          <a:avLst/>
          <a:gdLst/>
          <a:ahLst/>
          <a:cxnLst/>
          <a:rect l="0" t="0" r="0" b="0"/>
          <a:pathLst>
            <a:path>
              <a:moveTo>
                <a:pt x="2471704" y="0"/>
              </a:moveTo>
              <a:lnTo>
                <a:pt x="2471704" y="214486"/>
              </a:lnTo>
              <a:lnTo>
                <a:pt x="0" y="214486"/>
              </a:lnTo>
              <a:lnTo>
                <a:pt x="0" y="42897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C604F-D36E-48A1-B25B-5867D5FA4CDE}">
      <dsp:nvSpPr>
        <dsp:cNvPr id="0" name=""/>
        <dsp:cNvSpPr/>
      </dsp:nvSpPr>
      <dsp:spPr>
        <a:xfrm>
          <a:off x="1022385" y="2389470"/>
          <a:ext cx="4943409" cy="428973"/>
        </a:xfrm>
        <a:custGeom>
          <a:avLst/>
          <a:gdLst/>
          <a:ahLst/>
          <a:cxnLst/>
          <a:rect l="0" t="0" r="0" b="0"/>
          <a:pathLst>
            <a:path>
              <a:moveTo>
                <a:pt x="4943409" y="0"/>
              </a:moveTo>
              <a:lnTo>
                <a:pt x="4943409" y="214486"/>
              </a:lnTo>
              <a:lnTo>
                <a:pt x="0" y="214486"/>
              </a:lnTo>
              <a:lnTo>
                <a:pt x="0" y="42897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F9A0-EA4B-44E7-88FD-DAAFD9F5040F}">
      <dsp:nvSpPr>
        <dsp:cNvPr id="0" name=""/>
        <dsp:cNvSpPr/>
      </dsp:nvSpPr>
      <dsp:spPr>
        <a:xfrm>
          <a:off x="4944428" y="1368104"/>
          <a:ext cx="2042731" cy="102136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Bean &amp; Gone</a:t>
          </a:r>
        </a:p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Index.html</a:t>
          </a:r>
        </a:p>
      </dsp:txBody>
      <dsp:txXfrm>
        <a:off x="4944428" y="1368104"/>
        <a:ext cx="2042731" cy="1021365"/>
      </dsp:txXfrm>
    </dsp:sp>
    <dsp:sp modelId="{E1F4C6C5-F6AE-42B9-8C89-DB9AFE126286}">
      <dsp:nvSpPr>
        <dsp:cNvPr id="0" name=""/>
        <dsp:cNvSpPr/>
      </dsp:nvSpPr>
      <dsp:spPr>
        <a:xfrm>
          <a:off x="1019" y="2818443"/>
          <a:ext cx="2042731" cy="102136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About</a:t>
          </a:r>
        </a:p>
      </dsp:txBody>
      <dsp:txXfrm>
        <a:off x="1019" y="2818443"/>
        <a:ext cx="2042731" cy="1021365"/>
      </dsp:txXfrm>
    </dsp:sp>
    <dsp:sp modelId="{A35E23E0-DB67-43D9-8A51-66EA9FE12789}">
      <dsp:nvSpPr>
        <dsp:cNvPr id="0" name=""/>
        <dsp:cNvSpPr/>
      </dsp:nvSpPr>
      <dsp:spPr>
        <a:xfrm>
          <a:off x="2472724" y="2818443"/>
          <a:ext cx="2042731" cy="102136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Subscriptions</a:t>
          </a:r>
        </a:p>
      </dsp:txBody>
      <dsp:txXfrm>
        <a:off x="2472724" y="2818443"/>
        <a:ext cx="2042731" cy="1021365"/>
      </dsp:txXfrm>
    </dsp:sp>
    <dsp:sp modelId="{5C3C9A68-3F40-4D8A-B983-1EC5C40FDF2A}">
      <dsp:nvSpPr>
        <dsp:cNvPr id="0" name=""/>
        <dsp:cNvSpPr/>
      </dsp:nvSpPr>
      <dsp:spPr>
        <a:xfrm>
          <a:off x="4960014" y="2818443"/>
          <a:ext cx="2042731" cy="102136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Coffee Merchandise</a:t>
          </a:r>
        </a:p>
      </dsp:txBody>
      <dsp:txXfrm>
        <a:off x="4960014" y="2818443"/>
        <a:ext cx="2042731" cy="1021365"/>
      </dsp:txXfrm>
    </dsp:sp>
    <dsp:sp modelId="{026F69F3-711C-4BD0-97B3-1CEC5969851E}">
      <dsp:nvSpPr>
        <dsp:cNvPr id="0" name=""/>
        <dsp:cNvSpPr/>
      </dsp:nvSpPr>
      <dsp:spPr>
        <a:xfrm>
          <a:off x="5397956" y="4440229"/>
          <a:ext cx="2042731" cy="102136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Product page</a:t>
          </a:r>
        </a:p>
      </dsp:txBody>
      <dsp:txXfrm>
        <a:off x="5397956" y="4440229"/>
        <a:ext cx="2042731" cy="1021365"/>
      </dsp:txXfrm>
    </dsp:sp>
    <dsp:sp modelId="{E261D3B7-A456-4630-8434-899283B467F6}">
      <dsp:nvSpPr>
        <dsp:cNvPr id="0" name=""/>
        <dsp:cNvSpPr/>
      </dsp:nvSpPr>
      <dsp:spPr>
        <a:xfrm>
          <a:off x="7416133" y="2818443"/>
          <a:ext cx="2042731" cy="1021365"/>
        </a:xfrm>
        <a:prstGeom prst="rect">
          <a:avLst/>
        </a:prstGeom>
        <a:solidFill>
          <a:srgbClr val="00B05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Coffee</a:t>
          </a:r>
          <a:r>
            <a:rPr lang="en-US" sz="2700" kern="1200" baseline="0" dirty="0"/>
            <a:t> Menu</a:t>
          </a:r>
          <a:endParaRPr lang="en-US" sz="2700" kern="1200" dirty="0"/>
        </a:p>
      </dsp:txBody>
      <dsp:txXfrm>
        <a:off x="7416133" y="2818443"/>
        <a:ext cx="2042731" cy="1021365"/>
      </dsp:txXfrm>
    </dsp:sp>
    <dsp:sp modelId="{A0EE2C70-3043-4645-B684-CE717FE99A11}">
      <dsp:nvSpPr>
        <dsp:cNvPr id="0" name=""/>
        <dsp:cNvSpPr/>
      </dsp:nvSpPr>
      <dsp:spPr>
        <a:xfrm>
          <a:off x="9888857" y="2794033"/>
          <a:ext cx="2042731" cy="1021365"/>
        </a:xfrm>
        <a:prstGeom prst="rect">
          <a:avLst/>
        </a:prstGeom>
        <a:solidFill>
          <a:srgbClr val="00B05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Wholesale</a:t>
          </a:r>
        </a:p>
      </dsp:txBody>
      <dsp:txXfrm>
        <a:off x="9888857" y="2794033"/>
        <a:ext cx="2042731" cy="10213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EEC0D-7E06-4B6E-BA6E-64481D7E18FA}">
      <dsp:nvSpPr>
        <dsp:cNvPr id="0" name=""/>
        <dsp:cNvSpPr/>
      </dsp:nvSpPr>
      <dsp:spPr>
        <a:xfrm>
          <a:off x="5965794" y="3058819"/>
          <a:ext cx="4672447" cy="540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0306"/>
              </a:lnTo>
              <a:lnTo>
                <a:pt x="4672447" y="270306"/>
              </a:lnTo>
              <a:lnTo>
                <a:pt x="4672447" y="54061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FE1956-51E5-43E9-9EF6-2D268F479B9E}">
      <dsp:nvSpPr>
        <dsp:cNvPr id="0" name=""/>
        <dsp:cNvSpPr/>
      </dsp:nvSpPr>
      <dsp:spPr>
        <a:xfrm>
          <a:off x="5965794" y="3058819"/>
          <a:ext cx="1577124" cy="540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0306"/>
              </a:lnTo>
              <a:lnTo>
                <a:pt x="1577124" y="270306"/>
              </a:lnTo>
              <a:lnTo>
                <a:pt x="1577124" y="54061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7071B7-B110-40D7-8930-A27A3094933F}">
      <dsp:nvSpPr>
        <dsp:cNvPr id="0" name=""/>
        <dsp:cNvSpPr/>
      </dsp:nvSpPr>
      <dsp:spPr>
        <a:xfrm>
          <a:off x="4408312" y="3058819"/>
          <a:ext cx="1557482" cy="540613"/>
        </a:xfrm>
        <a:custGeom>
          <a:avLst/>
          <a:gdLst/>
          <a:ahLst/>
          <a:cxnLst/>
          <a:rect l="0" t="0" r="0" b="0"/>
          <a:pathLst>
            <a:path>
              <a:moveTo>
                <a:pt x="1557482" y="0"/>
              </a:moveTo>
              <a:lnTo>
                <a:pt x="1557482" y="270306"/>
              </a:lnTo>
              <a:lnTo>
                <a:pt x="0" y="270306"/>
              </a:lnTo>
              <a:lnTo>
                <a:pt x="0" y="54061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C604F-D36E-48A1-B25B-5867D5FA4CDE}">
      <dsp:nvSpPr>
        <dsp:cNvPr id="0" name=""/>
        <dsp:cNvSpPr/>
      </dsp:nvSpPr>
      <dsp:spPr>
        <a:xfrm>
          <a:off x="1293347" y="3058819"/>
          <a:ext cx="4672447" cy="540613"/>
        </a:xfrm>
        <a:custGeom>
          <a:avLst/>
          <a:gdLst/>
          <a:ahLst/>
          <a:cxnLst/>
          <a:rect l="0" t="0" r="0" b="0"/>
          <a:pathLst>
            <a:path>
              <a:moveTo>
                <a:pt x="4672447" y="0"/>
              </a:moveTo>
              <a:lnTo>
                <a:pt x="4672447" y="270306"/>
              </a:lnTo>
              <a:lnTo>
                <a:pt x="0" y="270306"/>
              </a:lnTo>
              <a:lnTo>
                <a:pt x="0" y="54061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F9A0-EA4B-44E7-88FD-DAAFD9F5040F}">
      <dsp:nvSpPr>
        <dsp:cNvPr id="0" name=""/>
        <dsp:cNvSpPr/>
      </dsp:nvSpPr>
      <dsp:spPr>
        <a:xfrm>
          <a:off x="4678618" y="1771644"/>
          <a:ext cx="2574351" cy="128717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Bean &amp; Gone</a:t>
          </a:r>
        </a:p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Index.html</a:t>
          </a:r>
        </a:p>
      </dsp:txBody>
      <dsp:txXfrm>
        <a:off x="4678618" y="1771644"/>
        <a:ext cx="2574351" cy="1287175"/>
      </dsp:txXfrm>
    </dsp:sp>
    <dsp:sp modelId="{E1F4C6C5-F6AE-42B9-8C89-DB9AFE126286}">
      <dsp:nvSpPr>
        <dsp:cNvPr id="0" name=""/>
        <dsp:cNvSpPr/>
      </dsp:nvSpPr>
      <dsp:spPr>
        <a:xfrm>
          <a:off x="6171" y="3599433"/>
          <a:ext cx="2574351" cy="128717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FAQ</a:t>
          </a:r>
        </a:p>
      </dsp:txBody>
      <dsp:txXfrm>
        <a:off x="6171" y="3599433"/>
        <a:ext cx="2574351" cy="1287175"/>
      </dsp:txXfrm>
    </dsp:sp>
    <dsp:sp modelId="{A35E23E0-DB67-43D9-8A51-66EA9FE12789}">
      <dsp:nvSpPr>
        <dsp:cNvPr id="0" name=""/>
        <dsp:cNvSpPr/>
      </dsp:nvSpPr>
      <dsp:spPr>
        <a:xfrm>
          <a:off x="3121136" y="3599433"/>
          <a:ext cx="2574351" cy="128717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Privacy</a:t>
          </a:r>
        </a:p>
      </dsp:txBody>
      <dsp:txXfrm>
        <a:off x="3121136" y="3599433"/>
        <a:ext cx="2574351" cy="1287175"/>
      </dsp:txXfrm>
    </dsp:sp>
    <dsp:sp modelId="{5C3C9A68-3F40-4D8A-B983-1EC5C40FDF2A}">
      <dsp:nvSpPr>
        <dsp:cNvPr id="0" name=""/>
        <dsp:cNvSpPr/>
      </dsp:nvSpPr>
      <dsp:spPr>
        <a:xfrm>
          <a:off x="6255743" y="3599433"/>
          <a:ext cx="2574351" cy="128717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Terms &amp; Conditions</a:t>
          </a:r>
        </a:p>
      </dsp:txBody>
      <dsp:txXfrm>
        <a:off x="6255743" y="3599433"/>
        <a:ext cx="2574351" cy="1287175"/>
      </dsp:txXfrm>
    </dsp:sp>
    <dsp:sp modelId="{E261D3B7-A456-4630-8434-899283B467F6}">
      <dsp:nvSpPr>
        <dsp:cNvPr id="0" name=""/>
        <dsp:cNvSpPr/>
      </dsp:nvSpPr>
      <dsp:spPr>
        <a:xfrm>
          <a:off x="9351066" y="3599433"/>
          <a:ext cx="2574351" cy="128717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Site map</a:t>
          </a:r>
        </a:p>
      </dsp:txBody>
      <dsp:txXfrm>
        <a:off x="9351066" y="3599433"/>
        <a:ext cx="2574351" cy="12871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A04F07-6594-4A17-AF26-D6108EB6FE06}">
      <dsp:nvSpPr>
        <dsp:cNvPr id="0" name=""/>
        <dsp:cNvSpPr/>
      </dsp:nvSpPr>
      <dsp:spPr>
        <a:xfrm>
          <a:off x="5965794" y="3304712"/>
          <a:ext cx="3001002" cy="272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005"/>
              </a:lnTo>
              <a:lnTo>
                <a:pt x="3001002" y="132005"/>
              </a:lnTo>
              <a:lnTo>
                <a:pt x="3001002" y="272894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2DE153-D09B-4954-859E-F71917DF3732}">
      <dsp:nvSpPr>
        <dsp:cNvPr id="0" name=""/>
        <dsp:cNvSpPr/>
      </dsp:nvSpPr>
      <dsp:spPr>
        <a:xfrm>
          <a:off x="5965794" y="3304712"/>
          <a:ext cx="1856673" cy="1450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09228"/>
              </a:lnTo>
              <a:lnTo>
                <a:pt x="1856673" y="1309228"/>
              </a:lnTo>
              <a:lnTo>
                <a:pt x="1856673" y="1450117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B2C9E1-2F31-42B4-A9D6-6AE0BE2DDF43}">
      <dsp:nvSpPr>
        <dsp:cNvPr id="0" name=""/>
        <dsp:cNvSpPr/>
      </dsp:nvSpPr>
      <dsp:spPr>
        <a:xfrm>
          <a:off x="3738631" y="3304712"/>
          <a:ext cx="2227163" cy="1447896"/>
        </a:xfrm>
        <a:custGeom>
          <a:avLst/>
          <a:gdLst/>
          <a:ahLst/>
          <a:cxnLst/>
          <a:rect l="0" t="0" r="0" b="0"/>
          <a:pathLst>
            <a:path>
              <a:moveTo>
                <a:pt x="2227163" y="0"/>
              </a:moveTo>
              <a:lnTo>
                <a:pt x="2227163" y="1307007"/>
              </a:lnTo>
              <a:lnTo>
                <a:pt x="0" y="1307007"/>
              </a:lnTo>
              <a:lnTo>
                <a:pt x="0" y="1447896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C604F-D36E-48A1-B25B-5867D5FA4CDE}">
      <dsp:nvSpPr>
        <dsp:cNvPr id="0" name=""/>
        <dsp:cNvSpPr/>
      </dsp:nvSpPr>
      <dsp:spPr>
        <a:xfrm>
          <a:off x="1708423" y="3304712"/>
          <a:ext cx="4257371" cy="291303"/>
        </a:xfrm>
        <a:custGeom>
          <a:avLst/>
          <a:gdLst/>
          <a:ahLst/>
          <a:cxnLst/>
          <a:rect l="0" t="0" r="0" b="0"/>
          <a:pathLst>
            <a:path>
              <a:moveTo>
                <a:pt x="4257371" y="0"/>
              </a:moveTo>
              <a:lnTo>
                <a:pt x="4257371" y="150415"/>
              </a:lnTo>
              <a:lnTo>
                <a:pt x="0" y="150415"/>
              </a:lnTo>
              <a:lnTo>
                <a:pt x="0" y="291303"/>
              </a:lnTo>
            </a:path>
          </a:pathLst>
        </a:custGeom>
        <a:noFill/>
        <a:ln w="222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3F9A0-EA4B-44E7-88FD-DAAFD9F5040F}">
      <dsp:nvSpPr>
        <dsp:cNvPr id="0" name=""/>
        <dsp:cNvSpPr/>
      </dsp:nvSpPr>
      <dsp:spPr>
        <a:xfrm>
          <a:off x="4595453" y="2400866"/>
          <a:ext cx="2740681" cy="903845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Bean &amp; Gone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 dirty="0"/>
        </a:p>
      </dsp:txBody>
      <dsp:txXfrm>
        <a:off x="4595453" y="2400866"/>
        <a:ext cx="2740681" cy="903845"/>
      </dsp:txXfrm>
    </dsp:sp>
    <dsp:sp modelId="{E1F4C6C5-F6AE-42B9-8C89-DB9AFE126286}">
      <dsp:nvSpPr>
        <dsp:cNvPr id="0" name=""/>
        <dsp:cNvSpPr/>
      </dsp:nvSpPr>
      <dsp:spPr>
        <a:xfrm>
          <a:off x="407520" y="3596016"/>
          <a:ext cx="2601805" cy="670896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bearandgone@gmail.com</a:t>
          </a:r>
        </a:p>
      </dsp:txBody>
      <dsp:txXfrm>
        <a:off x="407520" y="3596016"/>
        <a:ext cx="2601805" cy="670896"/>
      </dsp:txXfrm>
    </dsp:sp>
    <dsp:sp modelId="{0C5CB94C-6F76-4E38-91C1-A39F5B318A7E}">
      <dsp:nvSpPr>
        <dsp:cNvPr id="0" name=""/>
        <dsp:cNvSpPr/>
      </dsp:nvSpPr>
      <dsp:spPr>
        <a:xfrm>
          <a:off x="2516900" y="4752608"/>
          <a:ext cx="2443460" cy="670896"/>
        </a:xfrm>
        <a:prstGeom prst="rect">
          <a:avLst/>
        </a:prstGeom>
        <a:solidFill>
          <a:srgbClr val="FFC000"/>
        </a:solidFill>
        <a:ln w="22225" cap="rnd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https://twitter.com/beargone1</a:t>
          </a:r>
        </a:p>
      </dsp:txBody>
      <dsp:txXfrm>
        <a:off x="2516900" y="4752608"/>
        <a:ext cx="2443460" cy="670896"/>
      </dsp:txXfrm>
    </dsp:sp>
    <dsp:sp modelId="{A3338239-3529-469E-ABB4-DCF5DA476517}">
      <dsp:nvSpPr>
        <dsp:cNvPr id="0" name=""/>
        <dsp:cNvSpPr/>
      </dsp:nvSpPr>
      <dsp:spPr>
        <a:xfrm>
          <a:off x="6193939" y="4754829"/>
          <a:ext cx="3257057" cy="670896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https://www.facebook.com/bear.andgone.5/</a:t>
          </a:r>
        </a:p>
      </dsp:txBody>
      <dsp:txXfrm>
        <a:off x="6193939" y="4754829"/>
        <a:ext cx="3257057" cy="670896"/>
      </dsp:txXfrm>
    </dsp:sp>
    <dsp:sp modelId="{2AF2428C-D00F-4478-84F3-7FE37E525A29}">
      <dsp:nvSpPr>
        <dsp:cNvPr id="0" name=""/>
        <dsp:cNvSpPr/>
      </dsp:nvSpPr>
      <dsp:spPr>
        <a:xfrm>
          <a:off x="7582293" y="3577606"/>
          <a:ext cx="2769006" cy="670896"/>
        </a:xfrm>
        <a:prstGeom prst="rect">
          <a:avLst/>
        </a:prstGeom>
        <a:solidFill>
          <a:srgbClr val="FFC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https://sinead-dotcom.github.io/beanAndGone/</a:t>
          </a:r>
        </a:p>
      </dsp:txBody>
      <dsp:txXfrm>
        <a:off x="7582293" y="3577606"/>
        <a:ext cx="2769006" cy="6708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4A7D9-68EF-486E-B63B-685E956C0A5E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FBA17-024F-458E-A3CF-663192072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66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800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586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00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6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39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34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97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99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96816" y="4656931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9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80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FBA17-024F-458E-A3CF-663192072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33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7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38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1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5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4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89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Bean &amp; GONE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Project update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 picture containing cup, table, sitting, food&#10;&#10;Description automatically generated">
            <a:extLst>
              <a:ext uri="{FF2B5EF4-FFF2-40B4-BE49-F238E27FC236}">
                <a16:creationId xmlns:a16="http://schemas.microsoft.com/office/drawing/2014/main" id="{D1BD59F8-1E47-4BC8-AF41-EB80A4739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792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E671CEA-4145-45B5-A5D8-70D30698A9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0506247"/>
              </p:ext>
            </p:extLst>
          </p:nvPr>
        </p:nvGraphicFramePr>
        <p:xfrm>
          <a:off x="71021" y="124287"/>
          <a:ext cx="11931589" cy="6658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0E5AB82-CB86-4116-A7DF-9B9DA1CDE02A}"/>
              </a:ext>
            </a:extLst>
          </p:cNvPr>
          <p:cNvSpPr txBox="1"/>
          <p:nvPr/>
        </p:nvSpPr>
        <p:spPr>
          <a:xfrm>
            <a:off x="3895725" y="733425"/>
            <a:ext cx="6400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Social Media &amp; E-mail presence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46471E-5EB3-46F2-B2C5-8C52E09219F5}"/>
              </a:ext>
            </a:extLst>
          </p:cNvPr>
          <p:cNvSpPr txBox="1"/>
          <p:nvPr/>
        </p:nvSpPr>
        <p:spPr>
          <a:xfrm>
            <a:off x="8140823" y="3004957"/>
            <a:ext cx="355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Git pages for deployment</a:t>
            </a:r>
          </a:p>
        </p:txBody>
      </p:sp>
    </p:spTree>
    <p:extLst>
      <p:ext uri="{BB962C8B-B14F-4D97-AF65-F5344CB8AC3E}">
        <p14:creationId xmlns:p14="http://schemas.microsoft.com/office/powerpoint/2010/main" val="741121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E5AB82-CB86-4116-A7DF-9B9DA1CDE02A}"/>
              </a:ext>
            </a:extLst>
          </p:cNvPr>
          <p:cNvSpPr txBox="1"/>
          <p:nvPr/>
        </p:nvSpPr>
        <p:spPr>
          <a:xfrm>
            <a:off x="4658952" y="0"/>
            <a:ext cx="2755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99581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07" y="702156"/>
            <a:ext cx="11029616" cy="4785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css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each have own branding &amp; own .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css</a:t>
            </a:r>
            <a:endParaRPr lang="en-US" dirty="0"/>
          </a:p>
        </p:txBody>
      </p:sp>
      <p:pic>
        <p:nvPicPr>
          <p:cNvPr id="57" name="Picture 57" descr="Logo&#10;&#10;Description automatically generated">
            <a:extLst>
              <a:ext uri="{FF2B5EF4-FFF2-40B4-BE49-F238E27FC236}">
                <a16:creationId xmlns:a16="http://schemas.microsoft.com/office/drawing/2014/main" id="{5EF6400E-C39E-48DE-B660-1C7664011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7906" y="1938142"/>
            <a:ext cx="3131075" cy="3136804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B7D70F79-BF5E-4E2C-92D0-9BBF65442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833" y="2418597"/>
            <a:ext cx="2093262" cy="21758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C8C092-5EDB-43B4-9138-6C081963F160}"/>
              </a:ext>
            </a:extLst>
          </p:cNvPr>
          <p:cNvSpPr txBox="1"/>
          <p:nvPr/>
        </p:nvSpPr>
        <p:spPr>
          <a:xfrm>
            <a:off x="450546" y="4715266"/>
            <a:ext cx="5474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Sinead’s – a modified version of Robo’s logo design</a:t>
            </a:r>
          </a:p>
          <a:p>
            <a:pPr algn="ctr"/>
            <a:endParaRPr lang="en-US" b="1" dirty="0"/>
          </a:p>
          <a:p>
            <a:pPr algn="ctr"/>
            <a:r>
              <a:rPr lang="en-US" dirty="0"/>
              <a:t>Individualized CSS look for the site. </a:t>
            </a:r>
          </a:p>
          <a:p>
            <a:pPr algn="ctr"/>
            <a:r>
              <a:rPr lang="en-US" dirty="0"/>
              <a:t>Went with Orange.</a:t>
            </a:r>
          </a:p>
          <a:p>
            <a:pPr algn="ctr"/>
            <a:r>
              <a:rPr lang="en-US" dirty="0"/>
              <a:t> I dropped the bottom line as it didn’t work in the dark sidebar nav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65A48-866B-4C59-9695-6802138AA009}"/>
              </a:ext>
            </a:extLst>
          </p:cNvPr>
          <p:cNvSpPr txBox="1"/>
          <p:nvPr/>
        </p:nvSpPr>
        <p:spPr>
          <a:xfrm>
            <a:off x="8534400" y="4594488"/>
            <a:ext cx="2524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Rob’s logo design</a:t>
            </a:r>
          </a:p>
        </p:txBody>
      </p:sp>
    </p:spTree>
    <p:extLst>
      <p:ext uri="{BB962C8B-B14F-4D97-AF65-F5344CB8AC3E}">
        <p14:creationId xmlns:p14="http://schemas.microsoft.com/office/powerpoint/2010/main" val="3160676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07" y="702156"/>
            <a:ext cx="11029616" cy="4785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process – based on 3 sites rob suggested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79B49F-5219-41B1-B0A9-14435C20C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59" y="1157470"/>
            <a:ext cx="3668163" cy="3178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5580F1-02DD-49A7-BDF1-A367C3F5A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461" y="1180730"/>
            <a:ext cx="4102910" cy="31786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B8AC52-F1F6-4238-B6F8-9371CD48A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3360" y="3628942"/>
            <a:ext cx="3668163" cy="30912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EB17FD-E1BA-4BDA-8258-2AE54CB41B0D}"/>
              </a:ext>
            </a:extLst>
          </p:cNvPr>
          <p:cNvSpPr txBox="1"/>
          <p:nvPr/>
        </p:nvSpPr>
        <p:spPr>
          <a:xfrm>
            <a:off x="209550" y="4772025"/>
            <a:ext cx="3305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Liked clean lines and square effects</a:t>
            </a:r>
          </a:p>
          <a:p>
            <a:r>
              <a:rPr lang="en-US" dirty="0"/>
              <a:t>Like space</a:t>
            </a:r>
          </a:p>
          <a:p>
            <a:r>
              <a:rPr lang="en-US" dirty="0"/>
              <a:t>Liked Orange as contrast </a:t>
            </a:r>
            <a:r>
              <a:rPr lang="en-US" dirty="0" err="1"/>
              <a:t>colour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215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1207" y="3189713"/>
            <a:ext cx="5735068" cy="4785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Liked Side BAR nav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example code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from bootstrap provided 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great ideas 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2D0014-36DF-43CC-AE6C-A0A01B653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86" y="956265"/>
            <a:ext cx="6035284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604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531" y="477690"/>
            <a:ext cx="3659092" cy="273602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Research – Survey’s and interviews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------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F837F-A2F1-44BE-9FF4-07D64E467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931" y="0"/>
            <a:ext cx="805246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BA6E32-9319-40C4-BF9B-91340A1A1173}"/>
              </a:ext>
            </a:extLst>
          </p:cNvPr>
          <p:cNvSpPr txBox="1"/>
          <p:nvPr/>
        </p:nvSpPr>
        <p:spPr>
          <a:xfrm>
            <a:off x="8069803" y="2574524"/>
            <a:ext cx="377301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Carried out surveys.</a:t>
            </a:r>
          </a:p>
          <a:p>
            <a:r>
              <a:rPr lang="en-US" dirty="0"/>
              <a:t>Also interviewed/talked with</a:t>
            </a:r>
          </a:p>
          <a:p>
            <a:r>
              <a:rPr lang="en-US" dirty="0"/>
              <a:t>Team J and asked them to explain their survey answers as they went did the survey.</a:t>
            </a:r>
          </a:p>
          <a:p>
            <a:endParaRPr lang="en-US" dirty="0"/>
          </a:p>
          <a:p>
            <a:r>
              <a:rPr lang="en-US" dirty="0"/>
              <a:t>Feedback: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Ease of navigation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Liked a landing page with top options available to click on (image preferred)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Fairtrade, ecologically sourced</a:t>
            </a:r>
          </a:p>
        </p:txBody>
      </p:sp>
    </p:spTree>
    <p:extLst>
      <p:ext uri="{BB962C8B-B14F-4D97-AF65-F5344CB8AC3E}">
        <p14:creationId xmlns:p14="http://schemas.microsoft.com/office/powerpoint/2010/main" val="343531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2975" y="477690"/>
            <a:ext cx="3046648" cy="189403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Research – Survey’s and interviews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589CD-AAB9-4183-B073-7EBDC2066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1525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458BEA-4300-489A-9368-42A595E5142F}"/>
              </a:ext>
            </a:extLst>
          </p:cNvPr>
          <p:cNvSpPr txBox="1"/>
          <p:nvPr/>
        </p:nvSpPr>
        <p:spPr>
          <a:xfrm>
            <a:off x="8007658" y="2689934"/>
            <a:ext cx="32936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Feedback:</a:t>
            </a:r>
          </a:p>
          <a:p>
            <a:r>
              <a:rPr lang="en-US" dirty="0"/>
              <a:t>They liked TOP nav bar. </a:t>
            </a:r>
          </a:p>
          <a:p>
            <a:endParaRPr lang="en-US" dirty="0"/>
          </a:p>
          <a:p>
            <a:r>
              <a:rPr lang="en-US" dirty="0"/>
              <a:t> However, both myself and Rob preferred to use a side nav bar (at least for larger screen sizes) so we stuck with our preference. </a:t>
            </a:r>
          </a:p>
        </p:txBody>
      </p:sp>
    </p:spTree>
    <p:extLst>
      <p:ext uri="{BB962C8B-B14F-4D97-AF65-F5344CB8AC3E}">
        <p14:creationId xmlns:p14="http://schemas.microsoft.com/office/powerpoint/2010/main" val="1643077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2975" y="477690"/>
            <a:ext cx="3046648" cy="189403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Research – Survey’s and interviews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72ECC6-98DE-4F3C-B22B-6A9459503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548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3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E671CEA-4145-45B5-A5D8-70D30698A9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4754276"/>
              </p:ext>
            </p:extLst>
          </p:nvPr>
        </p:nvGraphicFramePr>
        <p:xfrm>
          <a:off x="71021" y="124287"/>
          <a:ext cx="11931589" cy="6658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0E5AB82-CB86-4116-A7DF-9B9DA1CDE02A}"/>
              </a:ext>
            </a:extLst>
          </p:cNvPr>
          <p:cNvSpPr txBox="1"/>
          <p:nvPr/>
        </p:nvSpPr>
        <p:spPr>
          <a:xfrm>
            <a:off x="3600450" y="752475"/>
            <a:ext cx="599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Sitemap for Bean &amp; Gone – Sinead Bradley &amp; Rob Gardner</a:t>
            </a:r>
          </a:p>
        </p:txBody>
      </p:sp>
    </p:spTree>
    <p:extLst>
      <p:ext uri="{BB962C8B-B14F-4D97-AF65-F5344CB8AC3E}">
        <p14:creationId xmlns:p14="http://schemas.microsoft.com/office/powerpoint/2010/main" val="3781798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E671CEA-4145-45B5-A5D8-70D30698A9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345041"/>
              </p:ext>
            </p:extLst>
          </p:nvPr>
        </p:nvGraphicFramePr>
        <p:xfrm>
          <a:off x="71021" y="124287"/>
          <a:ext cx="11931589" cy="6658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0E5AB82-CB86-4116-A7DF-9B9DA1CDE02A}"/>
              </a:ext>
            </a:extLst>
          </p:cNvPr>
          <p:cNvSpPr txBox="1"/>
          <p:nvPr/>
        </p:nvSpPr>
        <p:spPr>
          <a:xfrm>
            <a:off x="2819400" y="752475"/>
            <a:ext cx="677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Sitemap for Bean &amp; Gone – will do these extra pages if there is time</a:t>
            </a:r>
          </a:p>
        </p:txBody>
      </p:sp>
    </p:spTree>
    <p:extLst>
      <p:ext uri="{BB962C8B-B14F-4D97-AF65-F5344CB8AC3E}">
        <p14:creationId xmlns:p14="http://schemas.microsoft.com/office/powerpoint/2010/main" val="208674980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B60F8228B5DB4F810B30CA597E6435" ma:contentTypeVersion="8" ma:contentTypeDescription="Create a new document." ma:contentTypeScope="" ma:versionID="e7980e6114586940daed75ea2399c7d1">
  <xsd:schema xmlns:xsd="http://www.w3.org/2001/XMLSchema" xmlns:xs="http://www.w3.org/2001/XMLSchema" xmlns:p="http://schemas.microsoft.com/office/2006/metadata/properties" xmlns:ns2="72ad406d-895c-47bc-a324-604387d5dde1" xmlns:ns3="038ff0e0-19b7-4901-bb45-f5831516931b" targetNamespace="http://schemas.microsoft.com/office/2006/metadata/properties" ma:root="true" ma:fieldsID="dacfb342ea25190f0b5152f21c564c95" ns2:_="" ns3:_="">
    <xsd:import namespace="72ad406d-895c-47bc-a324-604387d5dde1"/>
    <xsd:import namespace="038ff0e0-19b7-4901-bb45-f583151693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ad406d-895c-47bc-a324-604387d5dd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ff0e0-19b7-4901-bb45-f5831516931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38ff0e0-19b7-4901-bb45-f5831516931b">
      <UserInfo>
        <DisplayName>Sinead Bradley</DisplayName>
        <AccountId>11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98E4EF-CD87-448C-BFA1-C2150B544D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ad406d-895c-47bc-a324-604387d5dde1"/>
    <ds:schemaRef ds:uri="038ff0e0-19b7-4901-bb45-f583151693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038ff0e0-19b7-4901-bb45-f5831516931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{5EBA0CEB-C982-4A1D-9FC8-DB27304C77F4}tf11964407_win32</Template>
  <TotalTime>0</TotalTime>
  <Words>316</Words>
  <Application>Microsoft Office PowerPoint</Application>
  <PresentationFormat>Widescreen</PresentationFormat>
  <Paragraphs>65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Franklin Gothic Book</vt:lpstr>
      <vt:lpstr>Franklin Gothic Demi</vt:lpstr>
      <vt:lpstr>Gill Sans MT</vt:lpstr>
      <vt:lpstr>Wingdings 2</vt:lpstr>
      <vt:lpstr>DividendVTI</vt:lpstr>
      <vt:lpstr>Bean &amp; GONE</vt:lpstr>
      <vt:lpstr>.css – each have own branding &amp; own .css</vt:lpstr>
      <vt:lpstr>Design process – based on 3 sites rob suggested</vt:lpstr>
      <vt:lpstr>Liked Side BAR nav  The example code from bootstrap provided  great ideas  </vt:lpstr>
      <vt:lpstr>Research – Survey’s and interviews ------  </vt:lpstr>
      <vt:lpstr>Research – Survey’s and interviews</vt:lpstr>
      <vt:lpstr>Research – Survey’s and interviews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Bean &amp; GONE</dc:title>
  <dc:creator>Sinead Burke</dc:creator>
  <cp:lastModifiedBy>Sinead Burke</cp:lastModifiedBy>
  <cp:revision>92</cp:revision>
  <dcterms:created xsi:type="dcterms:W3CDTF">2020-12-12T10:55:30Z</dcterms:created>
  <dcterms:modified xsi:type="dcterms:W3CDTF">2020-12-17T19:54:24Z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0x010100E8B60F8228B5DB4F810B30CA597E6435</vt:lpwstr>
  </property>
</Properties>
</file>